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70" r:id="rId2"/>
    <p:sldId id="257" r:id="rId3"/>
    <p:sldId id="265" r:id="rId4"/>
    <p:sldId id="258" r:id="rId5"/>
    <p:sldId id="259" r:id="rId6"/>
    <p:sldId id="266" r:id="rId7"/>
    <p:sldId id="260" r:id="rId8"/>
    <p:sldId id="261"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35"/>
    <p:restoredTop sz="78838"/>
  </p:normalViewPr>
  <p:slideViewPr>
    <p:cSldViewPr snapToGrid="0" snapToObjects="1">
      <p:cViewPr varScale="1">
        <p:scale>
          <a:sx n="84" d="100"/>
          <a:sy n="84" d="100"/>
        </p:scale>
        <p:origin x="20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EC6D0A-A68E-424C-B6D1-DC52D62C487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8121739-B9E6-4F7E-8E90-EF5517A40CE2}">
      <dgm:prSet/>
      <dgm:spPr>
        <a:solidFill>
          <a:schemeClr val="accent2">
            <a:lumMod val="50000"/>
          </a:schemeClr>
        </a:solidFill>
      </dgm:spPr>
      <dgm:t>
        <a:bodyPr/>
        <a:lstStyle/>
        <a:p>
          <a:r>
            <a:rPr lang="en-US" b="1"/>
            <a:t>Etiology </a:t>
          </a:r>
          <a:endParaRPr lang="en-US"/>
        </a:p>
      </dgm:t>
    </dgm:pt>
    <dgm:pt modelId="{CD9E08FA-80A9-4931-B9E6-B6238469F559}" type="parTrans" cxnId="{BDFBF0CD-7B4B-49B9-9BF3-CADFEB2ED621}">
      <dgm:prSet/>
      <dgm:spPr/>
      <dgm:t>
        <a:bodyPr/>
        <a:lstStyle/>
        <a:p>
          <a:endParaRPr lang="en-US"/>
        </a:p>
      </dgm:t>
    </dgm:pt>
    <dgm:pt modelId="{2CDE7386-BB24-4C37-B012-8555C72239F2}" type="sibTrans" cxnId="{BDFBF0CD-7B4B-49B9-9BF3-CADFEB2ED621}">
      <dgm:prSet/>
      <dgm:spPr/>
      <dgm:t>
        <a:bodyPr/>
        <a:lstStyle/>
        <a:p>
          <a:endParaRPr lang="en-US"/>
        </a:p>
      </dgm:t>
    </dgm:pt>
    <dgm:pt modelId="{7D8209D4-4F0C-4660-A22F-EB9627D65BB4}">
      <dgm:prSet/>
      <dgm:spPr/>
      <dgm:t>
        <a:bodyPr/>
        <a:lstStyle/>
        <a:p>
          <a:r>
            <a:rPr lang="en-US" dirty="0"/>
            <a:t>Smoking and Tobacco</a:t>
          </a:r>
        </a:p>
      </dgm:t>
    </dgm:pt>
    <dgm:pt modelId="{036821D2-0F08-44C8-9777-3FB29089C679}" type="parTrans" cxnId="{51728276-B634-4A54-A9E8-CBD54AF63FB3}">
      <dgm:prSet/>
      <dgm:spPr/>
      <dgm:t>
        <a:bodyPr/>
        <a:lstStyle/>
        <a:p>
          <a:endParaRPr lang="en-US"/>
        </a:p>
      </dgm:t>
    </dgm:pt>
    <dgm:pt modelId="{0AECAAF9-FF15-4264-8ACB-5876343213F0}" type="sibTrans" cxnId="{51728276-B634-4A54-A9E8-CBD54AF63FB3}">
      <dgm:prSet/>
      <dgm:spPr/>
      <dgm:t>
        <a:bodyPr/>
        <a:lstStyle/>
        <a:p>
          <a:endParaRPr lang="en-US"/>
        </a:p>
      </dgm:t>
    </dgm:pt>
    <dgm:pt modelId="{A797AFCA-3A58-415E-9881-F6725876F49D}">
      <dgm:prSet/>
      <dgm:spPr/>
      <dgm:t>
        <a:bodyPr/>
        <a:lstStyle/>
        <a:p>
          <a:r>
            <a:rPr lang="en-US"/>
            <a:t>Diet and Physical Activity </a:t>
          </a:r>
        </a:p>
      </dgm:t>
    </dgm:pt>
    <dgm:pt modelId="{B0F05BA3-A312-4D58-8196-33C82CBF8EEC}" type="parTrans" cxnId="{F8B37153-7580-4AD9-9F15-512E7262B1D7}">
      <dgm:prSet/>
      <dgm:spPr/>
      <dgm:t>
        <a:bodyPr/>
        <a:lstStyle/>
        <a:p>
          <a:endParaRPr lang="en-US"/>
        </a:p>
      </dgm:t>
    </dgm:pt>
    <dgm:pt modelId="{ECD1EEB7-6A74-4084-8D13-1B9135BF7A07}" type="sibTrans" cxnId="{F8B37153-7580-4AD9-9F15-512E7262B1D7}">
      <dgm:prSet/>
      <dgm:spPr/>
      <dgm:t>
        <a:bodyPr/>
        <a:lstStyle/>
        <a:p>
          <a:endParaRPr lang="en-US"/>
        </a:p>
      </dgm:t>
    </dgm:pt>
    <dgm:pt modelId="{B5B29A03-0B17-4C03-8463-FFDF9D4AF4E8}">
      <dgm:prSet/>
      <dgm:spPr/>
      <dgm:t>
        <a:bodyPr/>
        <a:lstStyle/>
        <a:p>
          <a:r>
            <a:rPr lang="en-US" dirty="0"/>
            <a:t>Sun and Other Types of Radiation </a:t>
          </a:r>
        </a:p>
      </dgm:t>
    </dgm:pt>
    <dgm:pt modelId="{6BD130FE-3955-4A0A-B8F3-9D10754F60A8}" type="parTrans" cxnId="{6193C55A-71E2-46EA-BC29-7DF71A163866}">
      <dgm:prSet/>
      <dgm:spPr/>
      <dgm:t>
        <a:bodyPr/>
        <a:lstStyle/>
        <a:p>
          <a:endParaRPr lang="en-US"/>
        </a:p>
      </dgm:t>
    </dgm:pt>
    <dgm:pt modelId="{EA8D07B0-E849-4410-B763-DEA9AC3A13B7}" type="sibTrans" cxnId="{6193C55A-71E2-46EA-BC29-7DF71A163866}">
      <dgm:prSet/>
      <dgm:spPr/>
      <dgm:t>
        <a:bodyPr/>
        <a:lstStyle/>
        <a:p>
          <a:endParaRPr lang="en-US"/>
        </a:p>
      </dgm:t>
    </dgm:pt>
    <dgm:pt modelId="{FC41C8CE-05A0-45CE-A350-73316049E83D}">
      <dgm:prSet/>
      <dgm:spPr/>
      <dgm:t>
        <a:bodyPr/>
        <a:lstStyle/>
        <a:p>
          <a:r>
            <a:rPr lang="en-US" dirty="0"/>
            <a:t>Viruses and Oth</a:t>
          </a:r>
          <a:r>
            <a:rPr lang="en-US" dirty="0">
              <a:solidFill>
                <a:schemeClr val="tx1"/>
              </a:solidFill>
            </a:rPr>
            <a:t>er Infections (American Cancer Society, 2022).</a:t>
          </a:r>
        </a:p>
      </dgm:t>
    </dgm:pt>
    <dgm:pt modelId="{004CB870-6C70-4BB7-82C9-F200DB5C597F}" type="parTrans" cxnId="{B1BE560B-C985-4210-AB09-3B98E7D45D67}">
      <dgm:prSet/>
      <dgm:spPr/>
      <dgm:t>
        <a:bodyPr/>
        <a:lstStyle/>
        <a:p>
          <a:endParaRPr lang="en-US"/>
        </a:p>
      </dgm:t>
    </dgm:pt>
    <dgm:pt modelId="{EC0263D1-85AA-44F1-BBE5-7C0744E104D7}" type="sibTrans" cxnId="{B1BE560B-C985-4210-AB09-3B98E7D45D67}">
      <dgm:prSet/>
      <dgm:spPr/>
      <dgm:t>
        <a:bodyPr/>
        <a:lstStyle/>
        <a:p>
          <a:endParaRPr lang="en-US"/>
        </a:p>
      </dgm:t>
    </dgm:pt>
    <dgm:pt modelId="{0A05A43D-963D-4D33-86CA-EB8A044D6C21}">
      <dgm:prSet/>
      <dgm:spPr>
        <a:solidFill>
          <a:schemeClr val="accent2">
            <a:lumMod val="50000"/>
          </a:schemeClr>
        </a:solidFill>
      </dgm:spPr>
      <dgm:t>
        <a:bodyPr/>
        <a:lstStyle/>
        <a:p>
          <a:r>
            <a:rPr lang="en-US" b="1" dirty="0"/>
            <a:t>Risk Factors  </a:t>
          </a:r>
          <a:endParaRPr lang="en-US" dirty="0"/>
        </a:p>
      </dgm:t>
    </dgm:pt>
    <dgm:pt modelId="{19FF08CD-DA4E-4207-84A6-2B9A99228AD4}" type="parTrans" cxnId="{A2516405-C87F-4345-BAA1-4F44AB58BD24}">
      <dgm:prSet/>
      <dgm:spPr/>
      <dgm:t>
        <a:bodyPr/>
        <a:lstStyle/>
        <a:p>
          <a:endParaRPr lang="en-US"/>
        </a:p>
      </dgm:t>
    </dgm:pt>
    <dgm:pt modelId="{666C85BE-EC66-4205-AFD8-4A0CC60603DF}" type="sibTrans" cxnId="{A2516405-C87F-4345-BAA1-4F44AB58BD24}">
      <dgm:prSet/>
      <dgm:spPr/>
      <dgm:t>
        <a:bodyPr/>
        <a:lstStyle/>
        <a:p>
          <a:endParaRPr lang="en-US"/>
        </a:p>
      </dgm:t>
    </dgm:pt>
    <dgm:pt modelId="{9AA67142-D8D1-4D72-BEBF-F359CA7B4141}">
      <dgm:prSet/>
      <dgm:spPr/>
      <dgm:t>
        <a:bodyPr/>
        <a:lstStyle/>
        <a:p>
          <a:r>
            <a:rPr lang="en-US" dirty="0"/>
            <a:t>Advanced age: 55 years and older </a:t>
          </a:r>
        </a:p>
      </dgm:t>
    </dgm:pt>
    <dgm:pt modelId="{60143C49-BD0B-40D0-ADFB-E3C6CC9EB3C1}" type="parTrans" cxnId="{5BA9775D-BCDA-4FE1-9B96-B31067B8AA77}">
      <dgm:prSet/>
      <dgm:spPr/>
      <dgm:t>
        <a:bodyPr/>
        <a:lstStyle/>
        <a:p>
          <a:endParaRPr lang="en-US"/>
        </a:p>
      </dgm:t>
    </dgm:pt>
    <dgm:pt modelId="{281DE7FA-E1BD-44AA-88A4-506AE0C6DBC7}" type="sibTrans" cxnId="{5BA9775D-BCDA-4FE1-9B96-B31067B8AA77}">
      <dgm:prSet/>
      <dgm:spPr/>
      <dgm:t>
        <a:bodyPr/>
        <a:lstStyle/>
        <a:p>
          <a:endParaRPr lang="en-US"/>
        </a:p>
      </dgm:t>
    </dgm:pt>
    <dgm:pt modelId="{54DBE669-FDE2-4F5D-9DFE-391473F91567}">
      <dgm:prSet/>
      <dgm:spPr/>
      <dgm:t>
        <a:bodyPr/>
        <a:lstStyle/>
        <a:p>
          <a:r>
            <a:rPr lang="en-US" dirty="0"/>
            <a:t>Risky behaviors and modifiable factors: smoking, increased body weight, drinking alcohol, and having unhealthy diet.</a:t>
          </a:r>
        </a:p>
      </dgm:t>
    </dgm:pt>
    <dgm:pt modelId="{AAEF0979-7388-4BBE-B5F2-9CFD02E23B04}" type="parTrans" cxnId="{117615A2-A0AA-4B17-8512-CA563A0AF0F8}">
      <dgm:prSet/>
      <dgm:spPr/>
      <dgm:t>
        <a:bodyPr/>
        <a:lstStyle/>
        <a:p>
          <a:endParaRPr lang="en-US"/>
        </a:p>
      </dgm:t>
    </dgm:pt>
    <dgm:pt modelId="{A24730D4-799E-4982-9267-19B47B793414}" type="sibTrans" cxnId="{117615A2-A0AA-4B17-8512-CA563A0AF0F8}">
      <dgm:prSet/>
      <dgm:spPr/>
      <dgm:t>
        <a:bodyPr/>
        <a:lstStyle/>
        <a:p>
          <a:endParaRPr lang="en-US"/>
        </a:p>
      </dgm:t>
    </dgm:pt>
    <dgm:pt modelId="{3DFA13A6-CE69-4346-BBF2-DC5C0CBD3112}">
      <dgm:prSet/>
      <dgm:spPr/>
      <dgm:t>
        <a:bodyPr/>
        <a:lstStyle/>
        <a:p>
          <a:r>
            <a:rPr lang="en-US" dirty="0"/>
            <a:t>Fam</a:t>
          </a:r>
          <a:r>
            <a:rPr lang="en-US" dirty="0">
              <a:solidFill>
                <a:schemeClr val="tx1"/>
              </a:solidFill>
            </a:rPr>
            <a:t>ily history and genetic susceptibility (American Cancer Society, 2021).</a:t>
          </a:r>
        </a:p>
      </dgm:t>
    </dgm:pt>
    <dgm:pt modelId="{89180867-52D1-4DB3-B18B-F7BAFFE9AB39}" type="parTrans" cxnId="{4FFECF85-2E7D-4ED8-9F7F-12294747AFD7}">
      <dgm:prSet/>
      <dgm:spPr/>
      <dgm:t>
        <a:bodyPr/>
        <a:lstStyle/>
        <a:p>
          <a:endParaRPr lang="en-US"/>
        </a:p>
      </dgm:t>
    </dgm:pt>
    <dgm:pt modelId="{8C4ED5E3-F6F8-4AC0-9009-9F24DD1F0E9A}" type="sibTrans" cxnId="{4FFECF85-2E7D-4ED8-9F7F-12294747AFD7}">
      <dgm:prSet/>
      <dgm:spPr/>
      <dgm:t>
        <a:bodyPr/>
        <a:lstStyle/>
        <a:p>
          <a:endParaRPr lang="en-US"/>
        </a:p>
      </dgm:t>
    </dgm:pt>
    <dgm:pt modelId="{EB573703-CA5A-A544-A984-08E518F16DB7}" type="pres">
      <dgm:prSet presAssocID="{65EC6D0A-A68E-424C-B6D1-DC52D62C4874}" presName="linear" presStyleCnt="0">
        <dgm:presLayoutVars>
          <dgm:dir/>
          <dgm:animLvl val="lvl"/>
          <dgm:resizeHandles val="exact"/>
        </dgm:presLayoutVars>
      </dgm:prSet>
      <dgm:spPr/>
    </dgm:pt>
    <dgm:pt modelId="{8378D9DA-95C8-734E-81A5-53438AB546CF}" type="pres">
      <dgm:prSet presAssocID="{98121739-B9E6-4F7E-8E90-EF5517A40CE2}" presName="parentLin" presStyleCnt="0"/>
      <dgm:spPr/>
    </dgm:pt>
    <dgm:pt modelId="{86CA1CC2-4DDE-7341-B610-03FC1B5BA959}" type="pres">
      <dgm:prSet presAssocID="{98121739-B9E6-4F7E-8E90-EF5517A40CE2}" presName="parentLeftMargin" presStyleLbl="node1" presStyleIdx="0" presStyleCnt="2"/>
      <dgm:spPr/>
    </dgm:pt>
    <dgm:pt modelId="{994299E1-11F1-BA4C-9D0C-B3CE289E6A2F}" type="pres">
      <dgm:prSet presAssocID="{98121739-B9E6-4F7E-8E90-EF5517A40CE2}" presName="parentText" presStyleLbl="node1" presStyleIdx="0" presStyleCnt="2">
        <dgm:presLayoutVars>
          <dgm:chMax val="0"/>
          <dgm:bulletEnabled val="1"/>
        </dgm:presLayoutVars>
      </dgm:prSet>
      <dgm:spPr/>
    </dgm:pt>
    <dgm:pt modelId="{0A2C80FE-861B-D64E-A7BE-033F9139DAC8}" type="pres">
      <dgm:prSet presAssocID="{98121739-B9E6-4F7E-8E90-EF5517A40CE2}" presName="negativeSpace" presStyleCnt="0"/>
      <dgm:spPr/>
    </dgm:pt>
    <dgm:pt modelId="{EB1B241B-62D6-4445-9776-DCE97827C317}" type="pres">
      <dgm:prSet presAssocID="{98121739-B9E6-4F7E-8E90-EF5517A40CE2}" presName="childText" presStyleLbl="conFgAcc1" presStyleIdx="0" presStyleCnt="2">
        <dgm:presLayoutVars>
          <dgm:bulletEnabled val="1"/>
        </dgm:presLayoutVars>
      </dgm:prSet>
      <dgm:spPr/>
    </dgm:pt>
    <dgm:pt modelId="{9E8383F7-C70A-0144-859B-5BBD059E224F}" type="pres">
      <dgm:prSet presAssocID="{2CDE7386-BB24-4C37-B012-8555C72239F2}" presName="spaceBetweenRectangles" presStyleCnt="0"/>
      <dgm:spPr/>
    </dgm:pt>
    <dgm:pt modelId="{5B7291E2-18C2-1243-8214-889F86069AE5}" type="pres">
      <dgm:prSet presAssocID="{0A05A43D-963D-4D33-86CA-EB8A044D6C21}" presName="parentLin" presStyleCnt="0"/>
      <dgm:spPr/>
    </dgm:pt>
    <dgm:pt modelId="{FF3E13D2-AE6A-4741-BC63-A710BAAE7EA7}" type="pres">
      <dgm:prSet presAssocID="{0A05A43D-963D-4D33-86CA-EB8A044D6C21}" presName="parentLeftMargin" presStyleLbl="node1" presStyleIdx="0" presStyleCnt="2"/>
      <dgm:spPr/>
    </dgm:pt>
    <dgm:pt modelId="{6932EC64-1E95-F742-A608-1553FDAA090A}" type="pres">
      <dgm:prSet presAssocID="{0A05A43D-963D-4D33-86CA-EB8A044D6C21}" presName="parentText" presStyleLbl="node1" presStyleIdx="1" presStyleCnt="2">
        <dgm:presLayoutVars>
          <dgm:chMax val="0"/>
          <dgm:bulletEnabled val="1"/>
        </dgm:presLayoutVars>
      </dgm:prSet>
      <dgm:spPr/>
    </dgm:pt>
    <dgm:pt modelId="{D0BD04C5-9D5A-D840-9D2E-640C8F91AC6F}" type="pres">
      <dgm:prSet presAssocID="{0A05A43D-963D-4D33-86CA-EB8A044D6C21}" presName="negativeSpace" presStyleCnt="0"/>
      <dgm:spPr/>
    </dgm:pt>
    <dgm:pt modelId="{01F8852B-0416-FB4B-8887-09CFB57AFF8F}" type="pres">
      <dgm:prSet presAssocID="{0A05A43D-963D-4D33-86CA-EB8A044D6C21}" presName="childText" presStyleLbl="conFgAcc1" presStyleIdx="1" presStyleCnt="2">
        <dgm:presLayoutVars>
          <dgm:bulletEnabled val="1"/>
        </dgm:presLayoutVars>
      </dgm:prSet>
      <dgm:spPr/>
    </dgm:pt>
  </dgm:ptLst>
  <dgm:cxnLst>
    <dgm:cxn modelId="{33B10205-A27A-C34F-B6E1-4A11E545CF68}" type="presOf" srcId="{54DBE669-FDE2-4F5D-9DFE-391473F91567}" destId="{01F8852B-0416-FB4B-8887-09CFB57AFF8F}" srcOrd="0" destOrd="1" presId="urn:microsoft.com/office/officeart/2005/8/layout/list1"/>
    <dgm:cxn modelId="{A2516405-C87F-4345-BAA1-4F44AB58BD24}" srcId="{65EC6D0A-A68E-424C-B6D1-DC52D62C4874}" destId="{0A05A43D-963D-4D33-86CA-EB8A044D6C21}" srcOrd="1" destOrd="0" parTransId="{19FF08CD-DA4E-4207-84A6-2B9A99228AD4}" sibTransId="{666C85BE-EC66-4205-AFD8-4A0CC60603DF}"/>
    <dgm:cxn modelId="{B1BE560B-C985-4210-AB09-3B98E7D45D67}" srcId="{98121739-B9E6-4F7E-8E90-EF5517A40CE2}" destId="{FC41C8CE-05A0-45CE-A350-73316049E83D}" srcOrd="3" destOrd="0" parTransId="{004CB870-6C70-4BB7-82C9-F200DB5C597F}" sibTransId="{EC0263D1-85AA-44F1-BBE5-7C0744E104D7}"/>
    <dgm:cxn modelId="{66417D1D-DF36-1B40-9691-9AB2AA1843D5}" type="presOf" srcId="{7D8209D4-4F0C-4660-A22F-EB9627D65BB4}" destId="{EB1B241B-62D6-4445-9776-DCE97827C317}" srcOrd="0" destOrd="0" presId="urn:microsoft.com/office/officeart/2005/8/layout/list1"/>
    <dgm:cxn modelId="{5A015631-DD75-A543-94B5-673FBDC65CF3}" type="presOf" srcId="{98121739-B9E6-4F7E-8E90-EF5517A40CE2}" destId="{86CA1CC2-4DDE-7341-B610-03FC1B5BA959}" srcOrd="0" destOrd="0" presId="urn:microsoft.com/office/officeart/2005/8/layout/list1"/>
    <dgm:cxn modelId="{4210AD47-4513-5C42-AFAE-AE8E3A9AC11E}" type="presOf" srcId="{B5B29A03-0B17-4C03-8463-FFDF9D4AF4E8}" destId="{EB1B241B-62D6-4445-9776-DCE97827C317}" srcOrd="0" destOrd="2" presId="urn:microsoft.com/office/officeart/2005/8/layout/list1"/>
    <dgm:cxn modelId="{46040650-A330-CA4B-AA63-AD838B36AB9D}" type="presOf" srcId="{65EC6D0A-A68E-424C-B6D1-DC52D62C4874}" destId="{EB573703-CA5A-A544-A984-08E518F16DB7}" srcOrd="0" destOrd="0" presId="urn:microsoft.com/office/officeart/2005/8/layout/list1"/>
    <dgm:cxn modelId="{F8B37153-7580-4AD9-9F15-512E7262B1D7}" srcId="{98121739-B9E6-4F7E-8E90-EF5517A40CE2}" destId="{A797AFCA-3A58-415E-9881-F6725876F49D}" srcOrd="1" destOrd="0" parTransId="{B0F05BA3-A312-4D58-8196-33C82CBF8EEC}" sibTransId="{ECD1EEB7-6A74-4084-8D13-1B9135BF7A07}"/>
    <dgm:cxn modelId="{6193C55A-71E2-46EA-BC29-7DF71A163866}" srcId="{98121739-B9E6-4F7E-8E90-EF5517A40CE2}" destId="{B5B29A03-0B17-4C03-8463-FFDF9D4AF4E8}" srcOrd="2" destOrd="0" parTransId="{6BD130FE-3955-4A0A-B8F3-9D10754F60A8}" sibTransId="{EA8D07B0-E849-4410-B763-DEA9AC3A13B7}"/>
    <dgm:cxn modelId="{5BA9775D-BCDA-4FE1-9B96-B31067B8AA77}" srcId="{0A05A43D-963D-4D33-86CA-EB8A044D6C21}" destId="{9AA67142-D8D1-4D72-BEBF-F359CA7B4141}" srcOrd="0" destOrd="0" parTransId="{60143C49-BD0B-40D0-ADFB-E3C6CC9EB3C1}" sibTransId="{281DE7FA-E1BD-44AA-88A4-506AE0C6DBC7}"/>
    <dgm:cxn modelId="{51728276-B634-4A54-A9E8-CBD54AF63FB3}" srcId="{98121739-B9E6-4F7E-8E90-EF5517A40CE2}" destId="{7D8209D4-4F0C-4660-A22F-EB9627D65BB4}" srcOrd="0" destOrd="0" parTransId="{036821D2-0F08-44C8-9777-3FB29089C679}" sibTransId="{0AECAAF9-FF15-4264-8ACB-5876343213F0}"/>
    <dgm:cxn modelId="{2220EE7E-483A-A04A-8ED5-36CBB1005D98}" type="presOf" srcId="{A797AFCA-3A58-415E-9881-F6725876F49D}" destId="{EB1B241B-62D6-4445-9776-DCE97827C317}" srcOrd="0" destOrd="1" presId="urn:microsoft.com/office/officeart/2005/8/layout/list1"/>
    <dgm:cxn modelId="{4FFECF85-2E7D-4ED8-9F7F-12294747AFD7}" srcId="{0A05A43D-963D-4D33-86CA-EB8A044D6C21}" destId="{3DFA13A6-CE69-4346-BBF2-DC5C0CBD3112}" srcOrd="2" destOrd="0" parTransId="{89180867-52D1-4DB3-B18B-F7BAFFE9AB39}" sibTransId="{8C4ED5E3-F6F8-4AC0-9009-9F24DD1F0E9A}"/>
    <dgm:cxn modelId="{F27A079A-3DB8-4D48-B789-CC5C24D1239E}" type="presOf" srcId="{98121739-B9E6-4F7E-8E90-EF5517A40CE2}" destId="{994299E1-11F1-BA4C-9D0C-B3CE289E6A2F}" srcOrd="1" destOrd="0" presId="urn:microsoft.com/office/officeart/2005/8/layout/list1"/>
    <dgm:cxn modelId="{117615A2-A0AA-4B17-8512-CA563A0AF0F8}" srcId="{0A05A43D-963D-4D33-86CA-EB8A044D6C21}" destId="{54DBE669-FDE2-4F5D-9DFE-391473F91567}" srcOrd="1" destOrd="0" parTransId="{AAEF0979-7388-4BBE-B5F2-9CFD02E23B04}" sibTransId="{A24730D4-799E-4982-9267-19B47B793414}"/>
    <dgm:cxn modelId="{3F60D9BA-F789-3E45-B392-8D76EB52332B}" type="presOf" srcId="{9AA67142-D8D1-4D72-BEBF-F359CA7B4141}" destId="{01F8852B-0416-FB4B-8887-09CFB57AFF8F}" srcOrd="0" destOrd="0" presId="urn:microsoft.com/office/officeart/2005/8/layout/list1"/>
    <dgm:cxn modelId="{1FE040CD-EC48-104D-9A2C-66BFEF540E4C}" type="presOf" srcId="{0A05A43D-963D-4D33-86CA-EB8A044D6C21}" destId="{FF3E13D2-AE6A-4741-BC63-A710BAAE7EA7}" srcOrd="0" destOrd="0" presId="urn:microsoft.com/office/officeart/2005/8/layout/list1"/>
    <dgm:cxn modelId="{BDFBF0CD-7B4B-49B9-9BF3-CADFEB2ED621}" srcId="{65EC6D0A-A68E-424C-B6D1-DC52D62C4874}" destId="{98121739-B9E6-4F7E-8E90-EF5517A40CE2}" srcOrd="0" destOrd="0" parTransId="{CD9E08FA-80A9-4931-B9E6-B6238469F559}" sibTransId="{2CDE7386-BB24-4C37-B012-8555C72239F2}"/>
    <dgm:cxn modelId="{7B882ACF-3FCA-0A45-85B8-5DFB89C28B3A}" type="presOf" srcId="{0A05A43D-963D-4D33-86CA-EB8A044D6C21}" destId="{6932EC64-1E95-F742-A608-1553FDAA090A}" srcOrd="1" destOrd="0" presId="urn:microsoft.com/office/officeart/2005/8/layout/list1"/>
    <dgm:cxn modelId="{BC6DFAEF-9F79-FC43-A2E9-8FEF058ABFFE}" type="presOf" srcId="{FC41C8CE-05A0-45CE-A350-73316049E83D}" destId="{EB1B241B-62D6-4445-9776-DCE97827C317}" srcOrd="0" destOrd="3" presId="urn:microsoft.com/office/officeart/2005/8/layout/list1"/>
    <dgm:cxn modelId="{1BE5BDFB-CED6-1444-B1D6-BBB94A070928}" type="presOf" srcId="{3DFA13A6-CE69-4346-BBF2-DC5C0CBD3112}" destId="{01F8852B-0416-FB4B-8887-09CFB57AFF8F}" srcOrd="0" destOrd="2" presId="urn:microsoft.com/office/officeart/2005/8/layout/list1"/>
    <dgm:cxn modelId="{3712DFE6-1F47-EA48-B178-04B3438305A8}" type="presParOf" srcId="{EB573703-CA5A-A544-A984-08E518F16DB7}" destId="{8378D9DA-95C8-734E-81A5-53438AB546CF}" srcOrd="0" destOrd="0" presId="urn:microsoft.com/office/officeart/2005/8/layout/list1"/>
    <dgm:cxn modelId="{A9197856-4F68-BA4B-8867-70C156D73BAA}" type="presParOf" srcId="{8378D9DA-95C8-734E-81A5-53438AB546CF}" destId="{86CA1CC2-4DDE-7341-B610-03FC1B5BA959}" srcOrd="0" destOrd="0" presId="urn:microsoft.com/office/officeart/2005/8/layout/list1"/>
    <dgm:cxn modelId="{944714FC-60C6-124C-A30C-482C673DEB26}" type="presParOf" srcId="{8378D9DA-95C8-734E-81A5-53438AB546CF}" destId="{994299E1-11F1-BA4C-9D0C-B3CE289E6A2F}" srcOrd="1" destOrd="0" presId="urn:microsoft.com/office/officeart/2005/8/layout/list1"/>
    <dgm:cxn modelId="{B39B6D94-7C8D-7B4F-B87C-9926F6928DE0}" type="presParOf" srcId="{EB573703-CA5A-A544-A984-08E518F16DB7}" destId="{0A2C80FE-861B-D64E-A7BE-033F9139DAC8}" srcOrd="1" destOrd="0" presId="urn:microsoft.com/office/officeart/2005/8/layout/list1"/>
    <dgm:cxn modelId="{AAA86FA1-6314-1F42-9C00-EC9032F04CE4}" type="presParOf" srcId="{EB573703-CA5A-A544-A984-08E518F16DB7}" destId="{EB1B241B-62D6-4445-9776-DCE97827C317}" srcOrd="2" destOrd="0" presId="urn:microsoft.com/office/officeart/2005/8/layout/list1"/>
    <dgm:cxn modelId="{645EC435-839F-8B4D-BFEB-87809CACD6BF}" type="presParOf" srcId="{EB573703-CA5A-A544-A984-08E518F16DB7}" destId="{9E8383F7-C70A-0144-859B-5BBD059E224F}" srcOrd="3" destOrd="0" presId="urn:microsoft.com/office/officeart/2005/8/layout/list1"/>
    <dgm:cxn modelId="{8E57920C-0A35-DD4E-89EF-3DC81BAC2B83}" type="presParOf" srcId="{EB573703-CA5A-A544-A984-08E518F16DB7}" destId="{5B7291E2-18C2-1243-8214-889F86069AE5}" srcOrd="4" destOrd="0" presId="urn:microsoft.com/office/officeart/2005/8/layout/list1"/>
    <dgm:cxn modelId="{080C1252-EDDF-C24A-8E90-CE3688D67960}" type="presParOf" srcId="{5B7291E2-18C2-1243-8214-889F86069AE5}" destId="{FF3E13D2-AE6A-4741-BC63-A710BAAE7EA7}" srcOrd="0" destOrd="0" presId="urn:microsoft.com/office/officeart/2005/8/layout/list1"/>
    <dgm:cxn modelId="{E0B306B2-3515-4D4B-B8F7-78DF9B691E99}" type="presParOf" srcId="{5B7291E2-18C2-1243-8214-889F86069AE5}" destId="{6932EC64-1E95-F742-A608-1553FDAA090A}" srcOrd="1" destOrd="0" presId="urn:microsoft.com/office/officeart/2005/8/layout/list1"/>
    <dgm:cxn modelId="{530F3B1C-5B61-6249-BD9C-35AB4633C6C9}" type="presParOf" srcId="{EB573703-CA5A-A544-A984-08E518F16DB7}" destId="{D0BD04C5-9D5A-D840-9D2E-640C8F91AC6F}" srcOrd="5" destOrd="0" presId="urn:microsoft.com/office/officeart/2005/8/layout/list1"/>
    <dgm:cxn modelId="{0C0D8A27-147F-1045-9617-0D22E8D7FD61}" type="presParOf" srcId="{EB573703-CA5A-A544-A984-08E518F16DB7}" destId="{01F8852B-0416-FB4B-8887-09CFB57AFF8F}" srcOrd="6"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FF808E-AC57-4F4E-8067-91365785C2E5}"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n-US"/>
        </a:p>
      </dgm:t>
    </dgm:pt>
    <dgm:pt modelId="{56516793-9CCA-49EA-93B3-75CB321F656E}">
      <dgm:prSet custT="1"/>
      <dgm:spPr>
        <a:solidFill>
          <a:schemeClr val="accent2">
            <a:lumMod val="50000"/>
          </a:schemeClr>
        </a:solidFill>
      </dgm:spPr>
      <dgm:t>
        <a:bodyPr/>
        <a:lstStyle/>
        <a:p>
          <a:r>
            <a:rPr lang="en-US" sz="1600" dirty="0"/>
            <a:t>Breast </a:t>
          </a:r>
        </a:p>
      </dgm:t>
    </dgm:pt>
    <dgm:pt modelId="{D0E119F5-0B4A-46B5-8FFF-9FB4C7AFA1BE}" type="parTrans" cxnId="{CABD2C60-F101-4D4A-9E61-F20B50B183E7}">
      <dgm:prSet/>
      <dgm:spPr/>
      <dgm:t>
        <a:bodyPr/>
        <a:lstStyle/>
        <a:p>
          <a:endParaRPr lang="en-US"/>
        </a:p>
      </dgm:t>
    </dgm:pt>
    <dgm:pt modelId="{CACADC44-2865-49BA-B753-D365988CCB6B}" type="sibTrans" cxnId="{CABD2C60-F101-4D4A-9E61-F20B50B183E7}">
      <dgm:prSet/>
      <dgm:spPr/>
      <dgm:t>
        <a:bodyPr/>
        <a:lstStyle/>
        <a:p>
          <a:endParaRPr lang="en-US"/>
        </a:p>
      </dgm:t>
    </dgm:pt>
    <dgm:pt modelId="{5BFFD8FB-373E-4B50-A939-2338A921139C}">
      <dgm:prSet custT="1"/>
      <dgm:spPr>
        <a:solidFill>
          <a:schemeClr val="accent2">
            <a:lumMod val="50000"/>
          </a:schemeClr>
        </a:solidFill>
      </dgm:spPr>
      <dgm:t>
        <a:bodyPr/>
        <a:lstStyle/>
        <a:p>
          <a:r>
            <a:rPr lang="en-US" sz="1600" dirty="0"/>
            <a:t>Childhood and Adolescent Cancer </a:t>
          </a:r>
        </a:p>
      </dgm:t>
    </dgm:pt>
    <dgm:pt modelId="{18714B70-FA2E-48F3-9ADC-0538930B39B3}" type="parTrans" cxnId="{D113DF8B-479B-420D-ADFB-E12164FCCF68}">
      <dgm:prSet/>
      <dgm:spPr/>
      <dgm:t>
        <a:bodyPr/>
        <a:lstStyle/>
        <a:p>
          <a:endParaRPr lang="en-US"/>
        </a:p>
      </dgm:t>
    </dgm:pt>
    <dgm:pt modelId="{8F93D002-FB56-4849-BEF2-21638E9F0931}" type="sibTrans" cxnId="{D113DF8B-479B-420D-ADFB-E12164FCCF68}">
      <dgm:prSet/>
      <dgm:spPr/>
      <dgm:t>
        <a:bodyPr/>
        <a:lstStyle/>
        <a:p>
          <a:endParaRPr lang="en-US"/>
        </a:p>
      </dgm:t>
    </dgm:pt>
    <dgm:pt modelId="{8E6E7512-3FE3-4C5B-BFF4-FB9A80B3ED6A}">
      <dgm:prSet custT="1"/>
      <dgm:spPr>
        <a:solidFill>
          <a:schemeClr val="accent2">
            <a:lumMod val="50000"/>
          </a:schemeClr>
        </a:solidFill>
      </dgm:spPr>
      <dgm:t>
        <a:bodyPr/>
        <a:lstStyle/>
        <a:p>
          <a:r>
            <a:rPr lang="en-US" sz="1600" dirty="0"/>
            <a:t>Colon and Rectum </a:t>
          </a:r>
        </a:p>
      </dgm:t>
    </dgm:pt>
    <dgm:pt modelId="{E86B2C9E-B478-44FA-804E-84E0C8F3D48F}" type="parTrans" cxnId="{E93A6038-C9D8-4564-981B-7D64B0C8B7C6}">
      <dgm:prSet/>
      <dgm:spPr/>
      <dgm:t>
        <a:bodyPr/>
        <a:lstStyle/>
        <a:p>
          <a:endParaRPr lang="en-US"/>
        </a:p>
      </dgm:t>
    </dgm:pt>
    <dgm:pt modelId="{7058C88D-E8C5-41AB-B8CC-BF7CE3CBC0C2}" type="sibTrans" cxnId="{E93A6038-C9D8-4564-981B-7D64B0C8B7C6}">
      <dgm:prSet/>
      <dgm:spPr/>
      <dgm:t>
        <a:bodyPr/>
        <a:lstStyle/>
        <a:p>
          <a:endParaRPr lang="en-US"/>
        </a:p>
      </dgm:t>
    </dgm:pt>
    <dgm:pt modelId="{F86A6AFF-5311-4713-9366-CC0AB9F0C254}">
      <dgm:prSet custT="1"/>
      <dgm:spPr>
        <a:solidFill>
          <a:schemeClr val="accent2">
            <a:lumMod val="50000"/>
          </a:schemeClr>
        </a:solidFill>
      </dgm:spPr>
      <dgm:t>
        <a:bodyPr/>
        <a:lstStyle/>
        <a:p>
          <a:r>
            <a:rPr lang="en-US" sz="1600"/>
            <a:t>Kidney and Renal Pelvis </a:t>
          </a:r>
        </a:p>
      </dgm:t>
    </dgm:pt>
    <dgm:pt modelId="{C583CB1F-F0C4-431F-A5FF-BF7FBBBBBCAA}" type="parTrans" cxnId="{00EA1A2D-5BE5-4A9B-A62C-70E4478C860B}">
      <dgm:prSet/>
      <dgm:spPr/>
      <dgm:t>
        <a:bodyPr/>
        <a:lstStyle/>
        <a:p>
          <a:endParaRPr lang="en-US"/>
        </a:p>
      </dgm:t>
    </dgm:pt>
    <dgm:pt modelId="{F4172F3E-6D60-4BFA-AB4F-082E432CCF45}" type="sibTrans" cxnId="{00EA1A2D-5BE5-4A9B-A62C-70E4478C860B}">
      <dgm:prSet/>
      <dgm:spPr/>
      <dgm:t>
        <a:bodyPr/>
        <a:lstStyle/>
        <a:p>
          <a:endParaRPr lang="en-US"/>
        </a:p>
      </dgm:t>
    </dgm:pt>
    <dgm:pt modelId="{FCB19F70-54BA-447E-AB5A-8E6FBCC7B6D2}">
      <dgm:prSet custT="1"/>
      <dgm:spPr>
        <a:solidFill>
          <a:schemeClr val="accent2">
            <a:lumMod val="50000"/>
          </a:schemeClr>
        </a:solidFill>
      </dgm:spPr>
      <dgm:t>
        <a:bodyPr/>
        <a:lstStyle/>
        <a:p>
          <a:r>
            <a:rPr lang="en-US" sz="1600"/>
            <a:t>Leukemia </a:t>
          </a:r>
        </a:p>
      </dgm:t>
    </dgm:pt>
    <dgm:pt modelId="{BEEBE4EE-797D-4AD3-92F6-AD5981917EF2}" type="parTrans" cxnId="{B163C475-A4D2-44AB-8A2F-0D0EEA0565F9}">
      <dgm:prSet/>
      <dgm:spPr/>
      <dgm:t>
        <a:bodyPr/>
        <a:lstStyle/>
        <a:p>
          <a:endParaRPr lang="en-US"/>
        </a:p>
      </dgm:t>
    </dgm:pt>
    <dgm:pt modelId="{FB92DB7C-B155-4846-BB84-9E9F930D9CA8}" type="sibTrans" cxnId="{B163C475-A4D2-44AB-8A2F-0D0EEA0565F9}">
      <dgm:prSet/>
      <dgm:spPr/>
      <dgm:t>
        <a:bodyPr/>
        <a:lstStyle/>
        <a:p>
          <a:endParaRPr lang="en-US"/>
        </a:p>
      </dgm:t>
    </dgm:pt>
    <dgm:pt modelId="{88D9E453-4D7F-4094-B4C9-6CDFCBD4EF6B}">
      <dgm:prSet custT="1"/>
      <dgm:spPr>
        <a:solidFill>
          <a:schemeClr val="accent2">
            <a:lumMod val="50000"/>
          </a:schemeClr>
        </a:solidFill>
      </dgm:spPr>
      <dgm:t>
        <a:bodyPr/>
        <a:lstStyle/>
        <a:p>
          <a:r>
            <a:rPr lang="en-US" sz="1600" dirty="0"/>
            <a:t>Liver</a:t>
          </a:r>
        </a:p>
      </dgm:t>
    </dgm:pt>
    <dgm:pt modelId="{FFB81069-E77A-4861-B38D-2C9736284252}" type="parTrans" cxnId="{0301A8D9-0DE3-4EC0-9815-81CF365EFEEF}">
      <dgm:prSet/>
      <dgm:spPr/>
      <dgm:t>
        <a:bodyPr/>
        <a:lstStyle/>
        <a:p>
          <a:endParaRPr lang="en-US"/>
        </a:p>
      </dgm:t>
    </dgm:pt>
    <dgm:pt modelId="{40EB34DD-047B-49B7-BA9F-98FF1C4E19AD}" type="sibTrans" cxnId="{0301A8D9-0DE3-4EC0-9815-81CF365EFEEF}">
      <dgm:prSet/>
      <dgm:spPr/>
      <dgm:t>
        <a:bodyPr/>
        <a:lstStyle/>
        <a:p>
          <a:endParaRPr lang="en-US"/>
        </a:p>
      </dgm:t>
    </dgm:pt>
    <dgm:pt modelId="{7A044D59-6B56-4118-B068-68CEA45D756B}">
      <dgm:prSet custT="1"/>
      <dgm:spPr>
        <a:solidFill>
          <a:schemeClr val="accent2">
            <a:lumMod val="50000"/>
          </a:schemeClr>
        </a:solidFill>
      </dgm:spPr>
      <dgm:t>
        <a:bodyPr/>
        <a:lstStyle/>
        <a:p>
          <a:r>
            <a:rPr lang="en-US" sz="1600"/>
            <a:t>Lung and Bronchus </a:t>
          </a:r>
        </a:p>
      </dgm:t>
    </dgm:pt>
    <dgm:pt modelId="{36690024-871A-4C21-82B1-BAD6F0DAE6A5}" type="parTrans" cxnId="{D5AEC8B1-C752-4B3E-B196-6AC2923F448A}">
      <dgm:prSet/>
      <dgm:spPr/>
      <dgm:t>
        <a:bodyPr/>
        <a:lstStyle/>
        <a:p>
          <a:endParaRPr lang="en-US"/>
        </a:p>
      </dgm:t>
    </dgm:pt>
    <dgm:pt modelId="{6C4E120B-239F-458A-A98F-DC715CA4C543}" type="sibTrans" cxnId="{D5AEC8B1-C752-4B3E-B196-6AC2923F448A}">
      <dgm:prSet/>
      <dgm:spPr/>
      <dgm:t>
        <a:bodyPr/>
        <a:lstStyle/>
        <a:p>
          <a:endParaRPr lang="en-US"/>
        </a:p>
      </dgm:t>
    </dgm:pt>
    <dgm:pt modelId="{3E7BDC0A-23B3-4575-87FA-EB7F67968B86}">
      <dgm:prSet custT="1"/>
      <dgm:spPr>
        <a:solidFill>
          <a:schemeClr val="accent2">
            <a:lumMod val="50000"/>
          </a:schemeClr>
        </a:solidFill>
      </dgm:spPr>
      <dgm:t>
        <a:bodyPr/>
        <a:lstStyle/>
        <a:p>
          <a:r>
            <a:rPr lang="en-US" sz="1600"/>
            <a:t>Lymphoma </a:t>
          </a:r>
        </a:p>
      </dgm:t>
    </dgm:pt>
    <dgm:pt modelId="{DF59C0BE-785D-4850-B984-73B1E5C474AB}" type="parTrans" cxnId="{1C3BD118-C0F7-424C-856B-D9BB1D8A0FE0}">
      <dgm:prSet/>
      <dgm:spPr/>
      <dgm:t>
        <a:bodyPr/>
        <a:lstStyle/>
        <a:p>
          <a:endParaRPr lang="en-US"/>
        </a:p>
      </dgm:t>
    </dgm:pt>
    <dgm:pt modelId="{A3DEC52B-040F-467C-81ED-B1A9CD3BBC98}" type="sibTrans" cxnId="{1C3BD118-C0F7-424C-856B-D9BB1D8A0FE0}">
      <dgm:prSet/>
      <dgm:spPr/>
      <dgm:t>
        <a:bodyPr/>
        <a:lstStyle/>
        <a:p>
          <a:endParaRPr lang="en-US"/>
        </a:p>
      </dgm:t>
    </dgm:pt>
    <dgm:pt modelId="{73033A19-E5C6-4A03-9010-15551C8018C4}">
      <dgm:prSet custT="1"/>
      <dgm:spPr>
        <a:solidFill>
          <a:schemeClr val="accent2">
            <a:lumMod val="50000"/>
          </a:schemeClr>
        </a:solidFill>
      </dgm:spPr>
      <dgm:t>
        <a:bodyPr/>
        <a:lstStyle/>
        <a:p>
          <a:r>
            <a:rPr lang="en-US" sz="1600" dirty="0"/>
            <a:t>Oral Cavity and Pharynx</a:t>
          </a:r>
        </a:p>
      </dgm:t>
    </dgm:pt>
    <dgm:pt modelId="{0AAE0969-4E11-43CB-80FD-2543CC8E633D}" type="parTrans" cxnId="{E73C7F82-3C78-44D4-82C7-70661AB14C35}">
      <dgm:prSet/>
      <dgm:spPr/>
      <dgm:t>
        <a:bodyPr/>
        <a:lstStyle/>
        <a:p>
          <a:endParaRPr lang="en-US"/>
        </a:p>
      </dgm:t>
    </dgm:pt>
    <dgm:pt modelId="{798059AF-A56E-492F-BB96-AAC358FA3AF1}" type="sibTrans" cxnId="{E73C7F82-3C78-44D4-82C7-70661AB14C35}">
      <dgm:prSet/>
      <dgm:spPr/>
      <dgm:t>
        <a:bodyPr/>
        <a:lstStyle/>
        <a:p>
          <a:endParaRPr lang="en-US"/>
        </a:p>
      </dgm:t>
    </dgm:pt>
    <dgm:pt modelId="{A1A1AD7C-0149-4842-8409-9A913ED8FC07}">
      <dgm:prSet custT="1"/>
      <dgm:spPr>
        <a:solidFill>
          <a:schemeClr val="accent2">
            <a:lumMod val="50000"/>
          </a:schemeClr>
        </a:solidFill>
      </dgm:spPr>
      <dgm:t>
        <a:bodyPr/>
        <a:lstStyle/>
        <a:p>
          <a:r>
            <a:rPr lang="en-US" sz="1600"/>
            <a:t>Ovary</a:t>
          </a:r>
        </a:p>
      </dgm:t>
    </dgm:pt>
    <dgm:pt modelId="{258C8790-1990-46A8-A4C3-42670930A5E7}" type="parTrans" cxnId="{89E99DC7-7F14-4AE4-B476-04789AB12556}">
      <dgm:prSet/>
      <dgm:spPr/>
      <dgm:t>
        <a:bodyPr/>
        <a:lstStyle/>
        <a:p>
          <a:endParaRPr lang="en-US"/>
        </a:p>
      </dgm:t>
    </dgm:pt>
    <dgm:pt modelId="{26BF4003-52AC-490C-A346-300F132AE232}" type="sibTrans" cxnId="{89E99DC7-7F14-4AE4-B476-04789AB12556}">
      <dgm:prSet/>
      <dgm:spPr/>
      <dgm:t>
        <a:bodyPr/>
        <a:lstStyle/>
        <a:p>
          <a:endParaRPr lang="en-US"/>
        </a:p>
      </dgm:t>
    </dgm:pt>
    <dgm:pt modelId="{23352120-23F0-4968-9AA1-35C75DE4BDBC}">
      <dgm:prSet custT="1"/>
      <dgm:spPr>
        <a:solidFill>
          <a:schemeClr val="accent2">
            <a:lumMod val="50000"/>
          </a:schemeClr>
        </a:solidFill>
      </dgm:spPr>
      <dgm:t>
        <a:bodyPr/>
        <a:lstStyle/>
        <a:p>
          <a:r>
            <a:rPr lang="en-US" sz="1600" dirty="0"/>
            <a:t>Pancreas </a:t>
          </a:r>
        </a:p>
      </dgm:t>
    </dgm:pt>
    <dgm:pt modelId="{44E2DDBE-77B9-420C-AE70-4BEDCCCD55E2}" type="parTrans" cxnId="{F040ED25-C5E0-4220-889B-C3823327D223}">
      <dgm:prSet/>
      <dgm:spPr/>
      <dgm:t>
        <a:bodyPr/>
        <a:lstStyle/>
        <a:p>
          <a:endParaRPr lang="en-US"/>
        </a:p>
      </dgm:t>
    </dgm:pt>
    <dgm:pt modelId="{9788CA40-B635-4826-9C7A-B1AAEB3A6C6F}" type="sibTrans" cxnId="{F040ED25-C5E0-4220-889B-C3823327D223}">
      <dgm:prSet/>
      <dgm:spPr/>
      <dgm:t>
        <a:bodyPr/>
        <a:lstStyle/>
        <a:p>
          <a:endParaRPr lang="en-US"/>
        </a:p>
      </dgm:t>
    </dgm:pt>
    <dgm:pt modelId="{B5F523AB-9A67-429D-A3D1-69628D18C49F}">
      <dgm:prSet custT="1"/>
      <dgm:spPr>
        <a:solidFill>
          <a:schemeClr val="accent2">
            <a:lumMod val="50000"/>
          </a:schemeClr>
        </a:solidFill>
      </dgm:spPr>
      <dgm:t>
        <a:bodyPr/>
        <a:lstStyle/>
        <a:p>
          <a:r>
            <a:rPr lang="en-US" sz="1600"/>
            <a:t>Prostate </a:t>
          </a:r>
        </a:p>
      </dgm:t>
    </dgm:pt>
    <dgm:pt modelId="{6199A965-8740-49F6-9872-CEE5E84B47E7}" type="parTrans" cxnId="{72DF98CC-49EC-4A33-8A43-D12EA10749F1}">
      <dgm:prSet/>
      <dgm:spPr/>
      <dgm:t>
        <a:bodyPr/>
        <a:lstStyle/>
        <a:p>
          <a:endParaRPr lang="en-US"/>
        </a:p>
      </dgm:t>
    </dgm:pt>
    <dgm:pt modelId="{2D58C145-2760-4C64-8050-54851D9A175B}" type="sibTrans" cxnId="{72DF98CC-49EC-4A33-8A43-D12EA10749F1}">
      <dgm:prSet/>
      <dgm:spPr/>
      <dgm:t>
        <a:bodyPr/>
        <a:lstStyle/>
        <a:p>
          <a:endParaRPr lang="en-US"/>
        </a:p>
      </dgm:t>
    </dgm:pt>
    <dgm:pt modelId="{1B4B5B70-3066-4C60-8343-6E0FE011751C}">
      <dgm:prSet custT="1"/>
      <dgm:spPr>
        <a:solidFill>
          <a:schemeClr val="accent2">
            <a:lumMod val="50000"/>
          </a:schemeClr>
        </a:solidFill>
      </dgm:spPr>
      <dgm:t>
        <a:bodyPr/>
        <a:lstStyle/>
        <a:p>
          <a:r>
            <a:rPr lang="en-US" sz="1600" dirty="0"/>
            <a:t>Skin</a:t>
          </a:r>
        </a:p>
      </dgm:t>
    </dgm:pt>
    <dgm:pt modelId="{4C1EDEA5-3B92-4393-8FF5-7E2D6049FA68}" type="parTrans" cxnId="{E3916E07-A5A3-426F-819F-3C67CFDD6FCD}">
      <dgm:prSet/>
      <dgm:spPr/>
      <dgm:t>
        <a:bodyPr/>
        <a:lstStyle/>
        <a:p>
          <a:endParaRPr lang="en-US"/>
        </a:p>
      </dgm:t>
    </dgm:pt>
    <dgm:pt modelId="{FE5A541C-BBB2-49F7-BBA7-30C1F7B8696F}" type="sibTrans" cxnId="{E3916E07-A5A3-426F-819F-3C67CFDD6FCD}">
      <dgm:prSet/>
      <dgm:spPr/>
      <dgm:t>
        <a:bodyPr/>
        <a:lstStyle/>
        <a:p>
          <a:endParaRPr lang="en-US"/>
        </a:p>
      </dgm:t>
    </dgm:pt>
    <dgm:pt modelId="{E950E9EF-E858-4DAA-BF34-30B4BDC82082}">
      <dgm:prSet custT="1"/>
      <dgm:spPr>
        <a:solidFill>
          <a:schemeClr val="accent2">
            <a:lumMod val="50000"/>
          </a:schemeClr>
        </a:solidFill>
      </dgm:spPr>
      <dgm:t>
        <a:bodyPr/>
        <a:lstStyle/>
        <a:p>
          <a:r>
            <a:rPr lang="en-US" sz="1600"/>
            <a:t>Thyroid </a:t>
          </a:r>
        </a:p>
      </dgm:t>
    </dgm:pt>
    <dgm:pt modelId="{CCDD5E38-FB4C-4D27-870B-7EF1601832B2}" type="parTrans" cxnId="{161CA4A5-32FC-41EE-84B2-F5D50B5EE4ED}">
      <dgm:prSet/>
      <dgm:spPr/>
      <dgm:t>
        <a:bodyPr/>
        <a:lstStyle/>
        <a:p>
          <a:endParaRPr lang="en-US"/>
        </a:p>
      </dgm:t>
    </dgm:pt>
    <dgm:pt modelId="{433EFF0D-6008-4B02-AAC8-5FB9A0E05739}" type="sibTrans" cxnId="{161CA4A5-32FC-41EE-84B2-F5D50B5EE4ED}">
      <dgm:prSet/>
      <dgm:spPr/>
      <dgm:t>
        <a:bodyPr/>
        <a:lstStyle/>
        <a:p>
          <a:endParaRPr lang="en-US"/>
        </a:p>
      </dgm:t>
    </dgm:pt>
    <dgm:pt modelId="{6008AC8E-0C07-4B30-87D4-7B3C0CD13E80}">
      <dgm:prSet custT="1"/>
      <dgm:spPr>
        <a:solidFill>
          <a:schemeClr val="accent2">
            <a:lumMod val="50000"/>
          </a:schemeClr>
        </a:solidFill>
      </dgm:spPr>
      <dgm:t>
        <a:bodyPr/>
        <a:lstStyle/>
        <a:p>
          <a:r>
            <a:rPr lang="en-US" sz="1600" dirty="0"/>
            <a:t>Uterine Cervix </a:t>
          </a:r>
        </a:p>
      </dgm:t>
    </dgm:pt>
    <dgm:pt modelId="{13C10BF1-8F53-4044-A13D-2C9C98E962A7}" type="parTrans" cxnId="{249175DB-DD96-4C8C-8F6C-01D2E5081ADB}">
      <dgm:prSet/>
      <dgm:spPr/>
      <dgm:t>
        <a:bodyPr/>
        <a:lstStyle/>
        <a:p>
          <a:endParaRPr lang="en-US"/>
        </a:p>
      </dgm:t>
    </dgm:pt>
    <dgm:pt modelId="{F11343F6-646E-4024-AFFE-78224A5ECE8D}" type="sibTrans" cxnId="{249175DB-DD96-4C8C-8F6C-01D2E5081ADB}">
      <dgm:prSet/>
      <dgm:spPr/>
      <dgm:t>
        <a:bodyPr/>
        <a:lstStyle/>
        <a:p>
          <a:endParaRPr lang="en-US"/>
        </a:p>
      </dgm:t>
    </dgm:pt>
    <dgm:pt modelId="{8879C718-E595-4F34-B7FA-8C14CB89244D}">
      <dgm:prSet custT="1"/>
      <dgm:spPr>
        <a:solidFill>
          <a:schemeClr val="accent2">
            <a:lumMod val="50000"/>
          </a:schemeClr>
        </a:solidFill>
      </dgm:spPr>
      <dgm:t>
        <a:bodyPr/>
        <a:lstStyle/>
        <a:p>
          <a:r>
            <a:rPr lang="en-US" sz="1600" dirty="0"/>
            <a:t>Uterine Corpus (Endometrium)</a:t>
          </a:r>
        </a:p>
      </dgm:t>
    </dgm:pt>
    <dgm:pt modelId="{4D5ABF7B-8C96-4712-8F64-0AB82D7290FF}" type="parTrans" cxnId="{8EDE45A3-27B2-4832-AD08-5CAADFC9AB96}">
      <dgm:prSet/>
      <dgm:spPr/>
      <dgm:t>
        <a:bodyPr/>
        <a:lstStyle/>
        <a:p>
          <a:endParaRPr lang="en-US"/>
        </a:p>
      </dgm:t>
    </dgm:pt>
    <dgm:pt modelId="{D0B15354-A693-450D-8748-438B7D55019D}" type="sibTrans" cxnId="{8EDE45A3-27B2-4832-AD08-5CAADFC9AB96}">
      <dgm:prSet/>
      <dgm:spPr/>
      <dgm:t>
        <a:bodyPr/>
        <a:lstStyle/>
        <a:p>
          <a:endParaRPr lang="en-US"/>
        </a:p>
      </dgm:t>
    </dgm:pt>
    <dgm:pt modelId="{50782693-DCAB-7B41-9E0D-E27746B86DBE}" type="pres">
      <dgm:prSet presAssocID="{31FF808E-AC57-4F4E-8067-91365785C2E5}" presName="linear" presStyleCnt="0">
        <dgm:presLayoutVars>
          <dgm:animLvl val="lvl"/>
          <dgm:resizeHandles val="exact"/>
        </dgm:presLayoutVars>
      </dgm:prSet>
      <dgm:spPr/>
    </dgm:pt>
    <dgm:pt modelId="{93C33E2F-2E8F-D646-8506-CF13BF8CA931}" type="pres">
      <dgm:prSet presAssocID="{56516793-9CCA-49EA-93B3-75CB321F656E}" presName="parentText" presStyleLbl="node1" presStyleIdx="0" presStyleCnt="16">
        <dgm:presLayoutVars>
          <dgm:chMax val="0"/>
          <dgm:bulletEnabled val="1"/>
        </dgm:presLayoutVars>
      </dgm:prSet>
      <dgm:spPr/>
    </dgm:pt>
    <dgm:pt modelId="{0DDF49C9-80AF-8F44-B5EB-5832158BD7CA}" type="pres">
      <dgm:prSet presAssocID="{CACADC44-2865-49BA-B753-D365988CCB6B}" presName="spacer" presStyleCnt="0"/>
      <dgm:spPr/>
    </dgm:pt>
    <dgm:pt modelId="{7F8AF4B0-D15B-9441-BBBF-70B5F441E097}" type="pres">
      <dgm:prSet presAssocID="{5BFFD8FB-373E-4B50-A939-2338A921139C}" presName="parentText" presStyleLbl="node1" presStyleIdx="1" presStyleCnt="16">
        <dgm:presLayoutVars>
          <dgm:chMax val="0"/>
          <dgm:bulletEnabled val="1"/>
        </dgm:presLayoutVars>
      </dgm:prSet>
      <dgm:spPr/>
    </dgm:pt>
    <dgm:pt modelId="{6EF8C029-C447-4C40-B400-19582029E9E0}" type="pres">
      <dgm:prSet presAssocID="{8F93D002-FB56-4849-BEF2-21638E9F0931}" presName="spacer" presStyleCnt="0"/>
      <dgm:spPr/>
    </dgm:pt>
    <dgm:pt modelId="{41220518-66D3-6149-A1EF-6A49B970949C}" type="pres">
      <dgm:prSet presAssocID="{8E6E7512-3FE3-4C5B-BFF4-FB9A80B3ED6A}" presName="parentText" presStyleLbl="node1" presStyleIdx="2" presStyleCnt="16">
        <dgm:presLayoutVars>
          <dgm:chMax val="0"/>
          <dgm:bulletEnabled val="1"/>
        </dgm:presLayoutVars>
      </dgm:prSet>
      <dgm:spPr/>
    </dgm:pt>
    <dgm:pt modelId="{B47D328E-AEF3-174B-ADDC-359C4B0D5AAF}" type="pres">
      <dgm:prSet presAssocID="{7058C88D-E8C5-41AB-B8CC-BF7CE3CBC0C2}" presName="spacer" presStyleCnt="0"/>
      <dgm:spPr/>
    </dgm:pt>
    <dgm:pt modelId="{2D7A68ED-FBB0-6247-9E89-6ED9F2696157}" type="pres">
      <dgm:prSet presAssocID="{F86A6AFF-5311-4713-9366-CC0AB9F0C254}" presName="parentText" presStyleLbl="node1" presStyleIdx="3" presStyleCnt="16">
        <dgm:presLayoutVars>
          <dgm:chMax val="0"/>
          <dgm:bulletEnabled val="1"/>
        </dgm:presLayoutVars>
      </dgm:prSet>
      <dgm:spPr/>
    </dgm:pt>
    <dgm:pt modelId="{89B29ECB-60E8-B74E-A0CE-08AB025F5393}" type="pres">
      <dgm:prSet presAssocID="{F4172F3E-6D60-4BFA-AB4F-082E432CCF45}" presName="spacer" presStyleCnt="0"/>
      <dgm:spPr/>
    </dgm:pt>
    <dgm:pt modelId="{F9E97A3A-A968-5146-B37B-856DF5840D14}" type="pres">
      <dgm:prSet presAssocID="{FCB19F70-54BA-447E-AB5A-8E6FBCC7B6D2}" presName="parentText" presStyleLbl="node1" presStyleIdx="4" presStyleCnt="16">
        <dgm:presLayoutVars>
          <dgm:chMax val="0"/>
          <dgm:bulletEnabled val="1"/>
        </dgm:presLayoutVars>
      </dgm:prSet>
      <dgm:spPr/>
    </dgm:pt>
    <dgm:pt modelId="{315498AF-A4A7-D148-871D-98982DFDAF3E}" type="pres">
      <dgm:prSet presAssocID="{FB92DB7C-B155-4846-BB84-9E9F930D9CA8}" presName="spacer" presStyleCnt="0"/>
      <dgm:spPr/>
    </dgm:pt>
    <dgm:pt modelId="{B5260885-BC84-8543-833E-AB3DC13FA1E1}" type="pres">
      <dgm:prSet presAssocID="{88D9E453-4D7F-4094-B4C9-6CDFCBD4EF6B}" presName="parentText" presStyleLbl="node1" presStyleIdx="5" presStyleCnt="16">
        <dgm:presLayoutVars>
          <dgm:chMax val="0"/>
          <dgm:bulletEnabled val="1"/>
        </dgm:presLayoutVars>
      </dgm:prSet>
      <dgm:spPr/>
    </dgm:pt>
    <dgm:pt modelId="{A9EBD9E0-F625-6540-9DE2-02BC69573044}" type="pres">
      <dgm:prSet presAssocID="{40EB34DD-047B-49B7-BA9F-98FF1C4E19AD}" presName="spacer" presStyleCnt="0"/>
      <dgm:spPr/>
    </dgm:pt>
    <dgm:pt modelId="{5EE8BA8A-10A3-904F-BDE8-DA65CC9FEA74}" type="pres">
      <dgm:prSet presAssocID="{7A044D59-6B56-4118-B068-68CEA45D756B}" presName="parentText" presStyleLbl="node1" presStyleIdx="6" presStyleCnt="16">
        <dgm:presLayoutVars>
          <dgm:chMax val="0"/>
          <dgm:bulletEnabled val="1"/>
        </dgm:presLayoutVars>
      </dgm:prSet>
      <dgm:spPr/>
    </dgm:pt>
    <dgm:pt modelId="{B73C9AF1-C568-754B-A1F0-7064916B2D0A}" type="pres">
      <dgm:prSet presAssocID="{6C4E120B-239F-458A-A98F-DC715CA4C543}" presName="spacer" presStyleCnt="0"/>
      <dgm:spPr/>
    </dgm:pt>
    <dgm:pt modelId="{F0BF1CAD-C7C4-5043-A6A9-1D31AED0552A}" type="pres">
      <dgm:prSet presAssocID="{3E7BDC0A-23B3-4575-87FA-EB7F67968B86}" presName="parentText" presStyleLbl="node1" presStyleIdx="7" presStyleCnt="16">
        <dgm:presLayoutVars>
          <dgm:chMax val="0"/>
          <dgm:bulletEnabled val="1"/>
        </dgm:presLayoutVars>
      </dgm:prSet>
      <dgm:spPr/>
    </dgm:pt>
    <dgm:pt modelId="{904DA81F-2659-DF44-B493-73838F8EA58C}" type="pres">
      <dgm:prSet presAssocID="{A3DEC52B-040F-467C-81ED-B1A9CD3BBC98}" presName="spacer" presStyleCnt="0"/>
      <dgm:spPr/>
    </dgm:pt>
    <dgm:pt modelId="{F5CE076C-48E7-6443-9202-F97B41FCF8B1}" type="pres">
      <dgm:prSet presAssocID="{73033A19-E5C6-4A03-9010-15551C8018C4}" presName="parentText" presStyleLbl="node1" presStyleIdx="8" presStyleCnt="16">
        <dgm:presLayoutVars>
          <dgm:chMax val="0"/>
          <dgm:bulletEnabled val="1"/>
        </dgm:presLayoutVars>
      </dgm:prSet>
      <dgm:spPr/>
    </dgm:pt>
    <dgm:pt modelId="{1E9E9ABB-229D-F844-A7CA-B10619EFADA1}" type="pres">
      <dgm:prSet presAssocID="{798059AF-A56E-492F-BB96-AAC358FA3AF1}" presName="spacer" presStyleCnt="0"/>
      <dgm:spPr/>
    </dgm:pt>
    <dgm:pt modelId="{9BD23B5F-8077-E443-A854-D9C9A540951D}" type="pres">
      <dgm:prSet presAssocID="{A1A1AD7C-0149-4842-8409-9A913ED8FC07}" presName="parentText" presStyleLbl="node1" presStyleIdx="9" presStyleCnt="16">
        <dgm:presLayoutVars>
          <dgm:chMax val="0"/>
          <dgm:bulletEnabled val="1"/>
        </dgm:presLayoutVars>
      </dgm:prSet>
      <dgm:spPr/>
    </dgm:pt>
    <dgm:pt modelId="{C1C27973-C239-E849-AC62-DBCC11C2DC6F}" type="pres">
      <dgm:prSet presAssocID="{26BF4003-52AC-490C-A346-300F132AE232}" presName="spacer" presStyleCnt="0"/>
      <dgm:spPr/>
    </dgm:pt>
    <dgm:pt modelId="{B0E082FF-ADAA-4148-9305-68F60C16D979}" type="pres">
      <dgm:prSet presAssocID="{23352120-23F0-4968-9AA1-35C75DE4BDBC}" presName="parentText" presStyleLbl="node1" presStyleIdx="10" presStyleCnt="16">
        <dgm:presLayoutVars>
          <dgm:chMax val="0"/>
          <dgm:bulletEnabled val="1"/>
        </dgm:presLayoutVars>
      </dgm:prSet>
      <dgm:spPr/>
    </dgm:pt>
    <dgm:pt modelId="{96E3F224-D02C-634B-8336-DBAB4CA6DACE}" type="pres">
      <dgm:prSet presAssocID="{9788CA40-B635-4826-9C7A-B1AAEB3A6C6F}" presName="spacer" presStyleCnt="0"/>
      <dgm:spPr/>
    </dgm:pt>
    <dgm:pt modelId="{0FF98DA4-412A-914F-B1A1-7CE3FF51F0C7}" type="pres">
      <dgm:prSet presAssocID="{B5F523AB-9A67-429D-A3D1-69628D18C49F}" presName="parentText" presStyleLbl="node1" presStyleIdx="11" presStyleCnt="16">
        <dgm:presLayoutVars>
          <dgm:chMax val="0"/>
          <dgm:bulletEnabled val="1"/>
        </dgm:presLayoutVars>
      </dgm:prSet>
      <dgm:spPr/>
    </dgm:pt>
    <dgm:pt modelId="{2ED7E4D0-7D69-4740-8D22-36549A09F674}" type="pres">
      <dgm:prSet presAssocID="{2D58C145-2760-4C64-8050-54851D9A175B}" presName="spacer" presStyleCnt="0"/>
      <dgm:spPr/>
    </dgm:pt>
    <dgm:pt modelId="{FB006878-40F4-FF41-9EBB-1ED67071923D}" type="pres">
      <dgm:prSet presAssocID="{1B4B5B70-3066-4C60-8343-6E0FE011751C}" presName="parentText" presStyleLbl="node1" presStyleIdx="12" presStyleCnt="16">
        <dgm:presLayoutVars>
          <dgm:chMax val="0"/>
          <dgm:bulletEnabled val="1"/>
        </dgm:presLayoutVars>
      </dgm:prSet>
      <dgm:spPr/>
    </dgm:pt>
    <dgm:pt modelId="{99C0E00A-CE6B-8644-A884-D0802C854C1E}" type="pres">
      <dgm:prSet presAssocID="{FE5A541C-BBB2-49F7-BBA7-30C1F7B8696F}" presName="spacer" presStyleCnt="0"/>
      <dgm:spPr/>
    </dgm:pt>
    <dgm:pt modelId="{7A1C35D3-BAA1-1E4B-9238-1A0AD9B908CB}" type="pres">
      <dgm:prSet presAssocID="{E950E9EF-E858-4DAA-BF34-30B4BDC82082}" presName="parentText" presStyleLbl="node1" presStyleIdx="13" presStyleCnt="16">
        <dgm:presLayoutVars>
          <dgm:chMax val="0"/>
          <dgm:bulletEnabled val="1"/>
        </dgm:presLayoutVars>
      </dgm:prSet>
      <dgm:spPr/>
    </dgm:pt>
    <dgm:pt modelId="{1B8D316F-C752-7D43-801E-9B42B8D7990D}" type="pres">
      <dgm:prSet presAssocID="{433EFF0D-6008-4B02-AAC8-5FB9A0E05739}" presName="spacer" presStyleCnt="0"/>
      <dgm:spPr/>
    </dgm:pt>
    <dgm:pt modelId="{A23E31B5-2380-9447-BDE6-9FCB714C6055}" type="pres">
      <dgm:prSet presAssocID="{6008AC8E-0C07-4B30-87D4-7B3C0CD13E80}" presName="parentText" presStyleLbl="node1" presStyleIdx="14" presStyleCnt="16">
        <dgm:presLayoutVars>
          <dgm:chMax val="0"/>
          <dgm:bulletEnabled val="1"/>
        </dgm:presLayoutVars>
      </dgm:prSet>
      <dgm:spPr/>
    </dgm:pt>
    <dgm:pt modelId="{AA0A2DF5-A3C9-B649-968F-64E1A75B2B60}" type="pres">
      <dgm:prSet presAssocID="{F11343F6-646E-4024-AFFE-78224A5ECE8D}" presName="spacer" presStyleCnt="0"/>
      <dgm:spPr/>
    </dgm:pt>
    <dgm:pt modelId="{37F70A4D-033F-834C-9825-344F8F85ACCB}" type="pres">
      <dgm:prSet presAssocID="{8879C718-E595-4F34-B7FA-8C14CB89244D}" presName="parentText" presStyleLbl="node1" presStyleIdx="15" presStyleCnt="16">
        <dgm:presLayoutVars>
          <dgm:chMax val="0"/>
          <dgm:bulletEnabled val="1"/>
        </dgm:presLayoutVars>
      </dgm:prSet>
      <dgm:spPr/>
    </dgm:pt>
  </dgm:ptLst>
  <dgm:cxnLst>
    <dgm:cxn modelId="{017B6201-5709-9D4C-995C-0B51182C6AD0}" type="presOf" srcId="{6008AC8E-0C07-4B30-87D4-7B3C0CD13E80}" destId="{A23E31B5-2380-9447-BDE6-9FCB714C6055}" srcOrd="0" destOrd="0" presId="urn:microsoft.com/office/officeart/2005/8/layout/vList2"/>
    <dgm:cxn modelId="{4E0FD105-1E95-1C4F-9288-96DE722D67A9}" type="presOf" srcId="{1B4B5B70-3066-4C60-8343-6E0FE011751C}" destId="{FB006878-40F4-FF41-9EBB-1ED67071923D}" srcOrd="0" destOrd="0" presId="urn:microsoft.com/office/officeart/2005/8/layout/vList2"/>
    <dgm:cxn modelId="{E3916E07-A5A3-426F-819F-3C67CFDD6FCD}" srcId="{31FF808E-AC57-4F4E-8067-91365785C2E5}" destId="{1B4B5B70-3066-4C60-8343-6E0FE011751C}" srcOrd="12" destOrd="0" parTransId="{4C1EDEA5-3B92-4393-8FF5-7E2D6049FA68}" sibTransId="{FE5A541C-BBB2-49F7-BBA7-30C1F7B8696F}"/>
    <dgm:cxn modelId="{2654FA11-66F8-1943-92AE-5592D0AC8147}" type="presOf" srcId="{3E7BDC0A-23B3-4575-87FA-EB7F67968B86}" destId="{F0BF1CAD-C7C4-5043-A6A9-1D31AED0552A}" srcOrd="0" destOrd="0" presId="urn:microsoft.com/office/officeart/2005/8/layout/vList2"/>
    <dgm:cxn modelId="{1C3BD118-C0F7-424C-856B-D9BB1D8A0FE0}" srcId="{31FF808E-AC57-4F4E-8067-91365785C2E5}" destId="{3E7BDC0A-23B3-4575-87FA-EB7F67968B86}" srcOrd="7" destOrd="0" parTransId="{DF59C0BE-785D-4850-B984-73B1E5C474AB}" sibTransId="{A3DEC52B-040F-467C-81ED-B1A9CD3BBC98}"/>
    <dgm:cxn modelId="{3FF2241D-8944-8E4C-AD63-F193A1C7AF18}" type="presOf" srcId="{8E6E7512-3FE3-4C5B-BFF4-FB9A80B3ED6A}" destId="{41220518-66D3-6149-A1EF-6A49B970949C}" srcOrd="0" destOrd="0" presId="urn:microsoft.com/office/officeart/2005/8/layout/vList2"/>
    <dgm:cxn modelId="{F040ED25-C5E0-4220-889B-C3823327D223}" srcId="{31FF808E-AC57-4F4E-8067-91365785C2E5}" destId="{23352120-23F0-4968-9AA1-35C75DE4BDBC}" srcOrd="10" destOrd="0" parTransId="{44E2DDBE-77B9-420C-AE70-4BEDCCCD55E2}" sibTransId="{9788CA40-B635-4826-9C7A-B1AAEB3A6C6F}"/>
    <dgm:cxn modelId="{D8FAD427-5DD6-7148-9E46-ADE535E31885}" type="presOf" srcId="{A1A1AD7C-0149-4842-8409-9A913ED8FC07}" destId="{9BD23B5F-8077-E443-A854-D9C9A540951D}" srcOrd="0" destOrd="0" presId="urn:microsoft.com/office/officeart/2005/8/layout/vList2"/>
    <dgm:cxn modelId="{FE4EEF28-E669-274B-BDAC-BDA18EA56304}" type="presOf" srcId="{31FF808E-AC57-4F4E-8067-91365785C2E5}" destId="{50782693-DCAB-7B41-9E0D-E27746B86DBE}" srcOrd="0" destOrd="0" presId="urn:microsoft.com/office/officeart/2005/8/layout/vList2"/>
    <dgm:cxn modelId="{00EA1A2D-5BE5-4A9B-A62C-70E4478C860B}" srcId="{31FF808E-AC57-4F4E-8067-91365785C2E5}" destId="{F86A6AFF-5311-4713-9366-CC0AB9F0C254}" srcOrd="3" destOrd="0" parTransId="{C583CB1F-F0C4-431F-A5FF-BF7FBBBBBCAA}" sibTransId="{F4172F3E-6D60-4BFA-AB4F-082E432CCF45}"/>
    <dgm:cxn modelId="{C2DDCE33-0D4F-E747-99F6-D34616236603}" type="presOf" srcId="{B5F523AB-9A67-429D-A3D1-69628D18C49F}" destId="{0FF98DA4-412A-914F-B1A1-7CE3FF51F0C7}" srcOrd="0" destOrd="0" presId="urn:microsoft.com/office/officeart/2005/8/layout/vList2"/>
    <dgm:cxn modelId="{194C8435-A3ED-D747-9F0F-B2AD95377A1E}" type="presOf" srcId="{E950E9EF-E858-4DAA-BF34-30B4BDC82082}" destId="{7A1C35D3-BAA1-1E4B-9238-1A0AD9B908CB}" srcOrd="0" destOrd="0" presId="urn:microsoft.com/office/officeart/2005/8/layout/vList2"/>
    <dgm:cxn modelId="{E93A6038-C9D8-4564-981B-7D64B0C8B7C6}" srcId="{31FF808E-AC57-4F4E-8067-91365785C2E5}" destId="{8E6E7512-3FE3-4C5B-BFF4-FB9A80B3ED6A}" srcOrd="2" destOrd="0" parTransId="{E86B2C9E-B478-44FA-804E-84E0C8F3D48F}" sibTransId="{7058C88D-E8C5-41AB-B8CC-BF7CE3CBC0C2}"/>
    <dgm:cxn modelId="{F4DCC649-A57B-A04F-920F-B5926064C848}" type="presOf" srcId="{73033A19-E5C6-4A03-9010-15551C8018C4}" destId="{F5CE076C-48E7-6443-9202-F97B41FCF8B1}" srcOrd="0" destOrd="0" presId="urn:microsoft.com/office/officeart/2005/8/layout/vList2"/>
    <dgm:cxn modelId="{7FDC325E-39D6-414D-807E-73F8F252234C}" type="presOf" srcId="{56516793-9CCA-49EA-93B3-75CB321F656E}" destId="{93C33E2F-2E8F-D646-8506-CF13BF8CA931}" srcOrd="0" destOrd="0" presId="urn:microsoft.com/office/officeart/2005/8/layout/vList2"/>
    <dgm:cxn modelId="{CABD2C60-F101-4D4A-9E61-F20B50B183E7}" srcId="{31FF808E-AC57-4F4E-8067-91365785C2E5}" destId="{56516793-9CCA-49EA-93B3-75CB321F656E}" srcOrd="0" destOrd="0" parTransId="{D0E119F5-0B4A-46B5-8FFF-9FB4C7AFA1BE}" sibTransId="{CACADC44-2865-49BA-B753-D365988CCB6B}"/>
    <dgm:cxn modelId="{3FFCDC6A-A3C6-CF40-B415-47AA9C84A5CA}" type="presOf" srcId="{5BFFD8FB-373E-4B50-A939-2338A921139C}" destId="{7F8AF4B0-D15B-9441-BBBF-70B5F441E097}" srcOrd="0" destOrd="0" presId="urn:microsoft.com/office/officeart/2005/8/layout/vList2"/>
    <dgm:cxn modelId="{B163C475-A4D2-44AB-8A2F-0D0EEA0565F9}" srcId="{31FF808E-AC57-4F4E-8067-91365785C2E5}" destId="{FCB19F70-54BA-447E-AB5A-8E6FBCC7B6D2}" srcOrd="4" destOrd="0" parTransId="{BEEBE4EE-797D-4AD3-92F6-AD5981917EF2}" sibTransId="{FB92DB7C-B155-4846-BB84-9E9F930D9CA8}"/>
    <dgm:cxn modelId="{385F9F79-3BE7-BB4F-A404-80D81D751BA8}" type="presOf" srcId="{88D9E453-4D7F-4094-B4C9-6CDFCBD4EF6B}" destId="{B5260885-BC84-8543-833E-AB3DC13FA1E1}" srcOrd="0" destOrd="0" presId="urn:microsoft.com/office/officeart/2005/8/layout/vList2"/>
    <dgm:cxn modelId="{E73C7F82-3C78-44D4-82C7-70661AB14C35}" srcId="{31FF808E-AC57-4F4E-8067-91365785C2E5}" destId="{73033A19-E5C6-4A03-9010-15551C8018C4}" srcOrd="8" destOrd="0" parTransId="{0AAE0969-4E11-43CB-80FD-2543CC8E633D}" sibTransId="{798059AF-A56E-492F-BB96-AAC358FA3AF1}"/>
    <dgm:cxn modelId="{D113DF8B-479B-420D-ADFB-E12164FCCF68}" srcId="{31FF808E-AC57-4F4E-8067-91365785C2E5}" destId="{5BFFD8FB-373E-4B50-A939-2338A921139C}" srcOrd="1" destOrd="0" parTransId="{18714B70-FA2E-48F3-9ADC-0538930B39B3}" sibTransId="{8F93D002-FB56-4849-BEF2-21638E9F0931}"/>
    <dgm:cxn modelId="{8EDE45A3-27B2-4832-AD08-5CAADFC9AB96}" srcId="{31FF808E-AC57-4F4E-8067-91365785C2E5}" destId="{8879C718-E595-4F34-B7FA-8C14CB89244D}" srcOrd="15" destOrd="0" parTransId="{4D5ABF7B-8C96-4712-8F64-0AB82D7290FF}" sibTransId="{D0B15354-A693-450D-8748-438B7D55019D}"/>
    <dgm:cxn modelId="{161CA4A5-32FC-41EE-84B2-F5D50B5EE4ED}" srcId="{31FF808E-AC57-4F4E-8067-91365785C2E5}" destId="{E950E9EF-E858-4DAA-BF34-30B4BDC82082}" srcOrd="13" destOrd="0" parTransId="{CCDD5E38-FB4C-4D27-870B-7EF1601832B2}" sibTransId="{433EFF0D-6008-4B02-AAC8-5FB9A0E05739}"/>
    <dgm:cxn modelId="{D5AEC8B1-C752-4B3E-B196-6AC2923F448A}" srcId="{31FF808E-AC57-4F4E-8067-91365785C2E5}" destId="{7A044D59-6B56-4118-B068-68CEA45D756B}" srcOrd="6" destOrd="0" parTransId="{36690024-871A-4C21-82B1-BAD6F0DAE6A5}" sibTransId="{6C4E120B-239F-458A-A98F-DC715CA4C543}"/>
    <dgm:cxn modelId="{C829E5B8-BB25-D94C-9705-47CD42C74FC4}" type="presOf" srcId="{FCB19F70-54BA-447E-AB5A-8E6FBCC7B6D2}" destId="{F9E97A3A-A968-5146-B37B-856DF5840D14}" srcOrd="0" destOrd="0" presId="urn:microsoft.com/office/officeart/2005/8/layout/vList2"/>
    <dgm:cxn modelId="{97310BBD-69F7-994C-BC75-FCB88E3F0454}" type="presOf" srcId="{F86A6AFF-5311-4713-9366-CC0AB9F0C254}" destId="{2D7A68ED-FBB0-6247-9E89-6ED9F2696157}" srcOrd="0" destOrd="0" presId="urn:microsoft.com/office/officeart/2005/8/layout/vList2"/>
    <dgm:cxn modelId="{50981CBE-D47D-2847-84AE-A77663344D74}" type="presOf" srcId="{8879C718-E595-4F34-B7FA-8C14CB89244D}" destId="{37F70A4D-033F-834C-9825-344F8F85ACCB}" srcOrd="0" destOrd="0" presId="urn:microsoft.com/office/officeart/2005/8/layout/vList2"/>
    <dgm:cxn modelId="{89E99DC7-7F14-4AE4-B476-04789AB12556}" srcId="{31FF808E-AC57-4F4E-8067-91365785C2E5}" destId="{A1A1AD7C-0149-4842-8409-9A913ED8FC07}" srcOrd="9" destOrd="0" parTransId="{258C8790-1990-46A8-A4C3-42670930A5E7}" sibTransId="{26BF4003-52AC-490C-A346-300F132AE232}"/>
    <dgm:cxn modelId="{608BB6C9-9E10-A044-B185-8B0000603B92}" type="presOf" srcId="{7A044D59-6B56-4118-B068-68CEA45D756B}" destId="{5EE8BA8A-10A3-904F-BDE8-DA65CC9FEA74}" srcOrd="0" destOrd="0" presId="urn:microsoft.com/office/officeart/2005/8/layout/vList2"/>
    <dgm:cxn modelId="{72DF98CC-49EC-4A33-8A43-D12EA10749F1}" srcId="{31FF808E-AC57-4F4E-8067-91365785C2E5}" destId="{B5F523AB-9A67-429D-A3D1-69628D18C49F}" srcOrd="11" destOrd="0" parTransId="{6199A965-8740-49F6-9872-CEE5E84B47E7}" sibTransId="{2D58C145-2760-4C64-8050-54851D9A175B}"/>
    <dgm:cxn modelId="{0301A8D9-0DE3-4EC0-9815-81CF365EFEEF}" srcId="{31FF808E-AC57-4F4E-8067-91365785C2E5}" destId="{88D9E453-4D7F-4094-B4C9-6CDFCBD4EF6B}" srcOrd="5" destOrd="0" parTransId="{FFB81069-E77A-4861-B38D-2C9736284252}" sibTransId="{40EB34DD-047B-49B7-BA9F-98FF1C4E19AD}"/>
    <dgm:cxn modelId="{249175DB-DD96-4C8C-8F6C-01D2E5081ADB}" srcId="{31FF808E-AC57-4F4E-8067-91365785C2E5}" destId="{6008AC8E-0C07-4B30-87D4-7B3C0CD13E80}" srcOrd="14" destOrd="0" parTransId="{13C10BF1-8F53-4044-A13D-2C9C98E962A7}" sibTransId="{F11343F6-646E-4024-AFFE-78224A5ECE8D}"/>
    <dgm:cxn modelId="{107421F9-E513-7A49-9B28-838D21AD6B30}" type="presOf" srcId="{23352120-23F0-4968-9AA1-35C75DE4BDBC}" destId="{B0E082FF-ADAA-4148-9305-68F60C16D979}" srcOrd="0" destOrd="0" presId="urn:microsoft.com/office/officeart/2005/8/layout/vList2"/>
    <dgm:cxn modelId="{5A9CE43C-6C63-7240-8FB9-943BAB9F1F7A}" type="presParOf" srcId="{50782693-DCAB-7B41-9E0D-E27746B86DBE}" destId="{93C33E2F-2E8F-D646-8506-CF13BF8CA931}" srcOrd="0" destOrd="0" presId="urn:microsoft.com/office/officeart/2005/8/layout/vList2"/>
    <dgm:cxn modelId="{D9536679-CC0F-824C-85EF-01AC7D2BDEE3}" type="presParOf" srcId="{50782693-DCAB-7B41-9E0D-E27746B86DBE}" destId="{0DDF49C9-80AF-8F44-B5EB-5832158BD7CA}" srcOrd="1" destOrd="0" presId="urn:microsoft.com/office/officeart/2005/8/layout/vList2"/>
    <dgm:cxn modelId="{081303FB-BB6A-1443-9B20-ACAD808D1B25}" type="presParOf" srcId="{50782693-DCAB-7B41-9E0D-E27746B86DBE}" destId="{7F8AF4B0-D15B-9441-BBBF-70B5F441E097}" srcOrd="2" destOrd="0" presId="urn:microsoft.com/office/officeart/2005/8/layout/vList2"/>
    <dgm:cxn modelId="{2BA02ACD-DA8B-B844-8F01-5731F63F43BB}" type="presParOf" srcId="{50782693-DCAB-7B41-9E0D-E27746B86DBE}" destId="{6EF8C029-C447-4C40-B400-19582029E9E0}" srcOrd="3" destOrd="0" presId="urn:microsoft.com/office/officeart/2005/8/layout/vList2"/>
    <dgm:cxn modelId="{DC2EEF41-4796-7542-B939-13FB861E9B8A}" type="presParOf" srcId="{50782693-DCAB-7B41-9E0D-E27746B86DBE}" destId="{41220518-66D3-6149-A1EF-6A49B970949C}" srcOrd="4" destOrd="0" presId="urn:microsoft.com/office/officeart/2005/8/layout/vList2"/>
    <dgm:cxn modelId="{04FDEB17-5B68-E342-91F5-0B106E2DB5AB}" type="presParOf" srcId="{50782693-DCAB-7B41-9E0D-E27746B86DBE}" destId="{B47D328E-AEF3-174B-ADDC-359C4B0D5AAF}" srcOrd="5" destOrd="0" presId="urn:microsoft.com/office/officeart/2005/8/layout/vList2"/>
    <dgm:cxn modelId="{0C5D679D-9683-434A-822F-D14F59CE18DC}" type="presParOf" srcId="{50782693-DCAB-7B41-9E0D-E27746B86DBE}" destId="{2D7A68ED-FBB0-6247-9E89-6ED9F2696157}" srcOrd="6" destOrd="0" presId="urn:microsoft.com/office/officeart/2005/8/layout/vList2"/>
    <dgm:cxn modelId="{DC7A1BC4-0C9B-3B44-8CC1-9EF43F2A9CD6}" type="presParOf" srcId="{50782693-DCAB-7B41-9E0D-E27746B86DBE}" destId="{89B29ECB-60E8-B74E-A0CE-08AB025F5393}" srcOrd="7" destOrd="0" presId="urn:microsoft.com/office/officeart/2005/8/layout/vList2"/>
    <dgm:cxn modelId="{E7301C79-3FE3-3540-8E75-D2BAE81E9CE1}" type="presParOf" srcId="{50782693-DCAB-7B41-9E0D-E27746B86DBE}" destId="{F9E97A3A-A968-5146-B37B-856DF5840D14}" srcOrd="8" destOrd="0" presId="urn:microsoft.com/office/officeart/2005/8/layout/vList2"/>
    <dgm:cxn modelId="{57CE3170-0FED-F742-8946-619563BC8B5C}" type="presParOf" srcId="{50782693-DCAB-7B41-9E0D-E27746B86DBE}" destId="{315498AF-A4A7-D148-871D-98982DFDAF3E}" srcOrd="9" destOrd="0" presId="urn:microsoft.com/office/officeart/2005/8/layout/vList2"/>
    <dgm:cxn modelId="{581E16AB-0BD9-2146-AEF8-F8FE41905FF4}" type="presParOf" srcId="{50782693-DCAB-7B41-9E0D-E27746B86DBE}" destId="{B5260885-BC84-8543-833E-AB3DC13FA1E1}" srcOrd="10" destOrd="0" presId="urn:microsoft.com/office/officeart/2005/8/layout/vList2"/>
    <dgm:cxn modelId="{4BD170EE-27B5-0A4F-BC8C-0EBDC7B01D2B}" type="presParOf" srcId="{50782693-DCAB-7B41-9E0D-E27746B86DBE}" destId="{A9EBD9E0-F625-6540-9DE2-02BC69573044}" srcOrd="11" destOrd="0" presId="urn:microsoft.com/office/officeart/2005/8/layout/vList2"/>
    <dgm:cxn modelId="{BC2A69C0-7ADB-E946-84F9-03852A0831B6}" type="presParOf" srcId="{50782693-DCAB-7B41-9E0D-E27746B86DBE}" destId="{5EE8BA8A-10A3-904F-BDE8-DA65CC9FEA74}" srcOrd="12" destOrd="0" presId="urn:microsoft.com/office/officeart/2005/8/layout/vList2"/>
    <dgm:cxn modelId="{9730534D-9115-CB41-B97E-D8DE2FE12474}" type="presParOf" srcId="{50782693-DCAB-7B41-9E0D-E27746B86DBE}" destId="{B73C9AF1-C568-754B-A1F0-7064916B2D0A}" srcOrd="13" destOrd="0" presId="urn:microsoft.com/office/officeart/2005/8/layout/vList2"/>
    <dgm:cxn modelId="{CD4E0A14-429A-E842-B429-013B1A72F5DA}" type="presParOf" srcId="{50782693-DCAB-7B41-9E0D-E27746B86DBE}" destId="{F0BF1CAD-C7C4-5043-A6A9-1D31AED0552A}" srcOrd="14" destOrd="0" presId="urn:microsoft.com/office/officeart/2005/8/layout/vList2"/>
    <dgm:cxn modelId="{1FBC4FCA-C00B-F94B-BD1E-95585B2F9B47}" type="presParOf" srcId="{50782693-DCAB-7B41-9E0D-E27746B86DBE}" destId="{904DA81F-2659-DF44-B493-73838F8EA58C}" srcOrd="15" destOrd="0" presId="urn:microsoft.com/office/officeart/2005/8/layout/vList2"/>
    <dgm:cxn modelId="{9F753A48-B6A6-BD4D-B264-010A3EDA5CC2}" type="presParOf" srcId="{50782693-DCAB-7B41-9E0D-E27746B86DBE}" destId="{F5CE076C-48E7-6443-9202-F97B41FCF8B1}" srcOrd="16" destOrd="0" presId="urn:microsoft.com/office/officeart/2005/8/layout/vList2"/>
    <dgm:cxn modelId="{4627D0F3-4866-5242-B139-0E64A63317AE}" type="presParOf" srcId="{50782693-DCAB-7B41-9E0D-E27746B86DBE}" destId="{1E9E9ABB-229D-F844-A7CA-B10619EFADA1}" srcOrd="17" destOrd="0" presId="urn:microsoft.com/office/officeart/2005/8/layout/vList2"/>
    <dgm:cxn modelId="{0DA1D758-05AA-C642-976A-59C53B7AE2AE}" type="presParOf" srcId="{50782693-DCAB-7B41-9E0D-E27746B86DBE}" destId="{9BD23B5F-8077-E443-A854-D9C9A540951D}" srcOrd="18" destOrd="0" presId="urn:microsoft.com/office/officeart/2005/8/layout/vList2"/>
    <dgm:cxn modelId="{E4C065C4-6EB3-B84A-8C95-410E543E2228}" type="presParOf" srcId="{50782693-DCAB-7B41-9E0D-E27746B86DBE}" destId="{C1C27973-C239-E849-AC62-DBCC11C2DC6F}" srcOrd="19" destOrd="0" presId="urn:microsoft.com/office/officeart/2005/8/layout/vList2"/>
    <dgm:cxn modelId="{F91DBC8E-8426-6641-B4DA-C1C4B303E7DC}" type="presParOf" srcId="{50782693-DCAB-7B41-9E0D-E27746B86DBE}" destId="{B0E082FF-ADAA-4148-9305-68F60C16D979}" srcOrd="20" destOrd="0" presId="urn:microsoft.com/office/officeart/2005/8/layout/vList2"/>
    <dgm:cxn modelId="{0E85F6CF-DE92-6A4F-A39B-775333CCC88B}" type="presParOf" srcId="{50782693-DCAB-7B41-9E0D-E27746B86DBE}" destId="{96E3F224-D02C-634B-8336-DBAB4CA6DACE}" srcOrd="21" destOrd="0" presId="urn:microsoft.com/office/officeart/2005/8/layout/vList2"/>
    <dgm:cxn modelId="{7C449F67-1081-5D4B-840C-5D4560122D37}" type="presParOf" srcId="{50782693-DCAB-7B41-9E0D-E27746B86DBE}" destId="{0FF98DA4-412A-914F-B1A1-7CE3FF51F0C7}" srcOrd="22" destOrd="0" presId="urn:microsoft.com/office/officeart/2005/8/layout/vList2"/>
    <dgm:cxn modelId="{0DDFA1A2-DF7A-7E49-9C4E-D21D466A41A9}" type="presParOf" srcId="{50782693-DCAB-7B41-9E0D-E27746B86DBE}" destId="{2ED7E4D0-7D69-4740-8D22-36549A09F674}" srcOrd="23" destOrd="0" presId="urn:microsoft.com/office/officeart/2005/8/layout/vList2"/>
    <dgm:cxn modelId="{A33CD6F8-110E-6E4C-8ED2-57BE90C221E1}" type="presParOf" srcId="{50782693-DCAB-7B41-9E0D-E27746B86DBE}" destId="{FB006878-40F4-FF41-9EBB-1ED67071923D}" srcOrd="24" destOrd="0" presId="urn:microsoft.com/office/officeart/2005/8/layout/vList2"/>
    <dgm:cxn modelId="{DA467973-2DED-3540-A1FE-28ECD040C2A9}" type="presParOf" srcId="{50782693-DCAB-7B41-9E0D-E27746B86DBE}" destId="{99C0E00A-CE6B-8644-A884-D0802C854C1E}" srcOrd="25" destOrd="0" presId="urn:microsoft.com/office/officeart/2005/8/layout/vList2"/>
    <dgm:cxn modelId="{BF4D0299-E387-E44B-B9BA-54226D405F08}" type="presParOf" srcId="{50782693-DCAB-7B41-9E0D-E27746B86DBE}" destId="{7A1C35D3-BAA1-1E4B-9238-1A0AD9B908CB}" srcOrd="26" destOrd="0" presId="urn:microsoft.com/office/officeart/2005/8/layout/vList2"/>
    <dgm:cxn modelId="{6BEE9E82-BA0F-3142-B2E6-05BF88AFE2BD}" type="presParOf" srcId="{50782693-DCAB-7B41-9E0D-E27746B86DBE}" destId="{1B8D316F-C752-7D43-801E-9B42B8D7990D}" srcOrd="27" destOrd="0" presId="urn:microsoft.com/office/officeart/2005/8/layout/vList2"/>
    <dgm:cxn modelId="{D941B255-4EAE-EB40-88D7-561046DDDB11}" type="presParOf" srcId="{50782693-DCAB-7B41-9E0D-E27746B86DBE}" destId="{A23E31B5-2380-9447-BDE6-9FCB714C6055}" srcOrd="28" destOrd="0" presId="urn:microsoft.com/office/officeart/2005/8/layout/vList2"/>
    <dgm:cxn modelId="{251C1BC6-1CBC-AD4F-80DF-1A4F161A4F0F}" type="presParOf" srcId="{50782693-DCAB-7B41-9E0D-E27746B86DBE}" destId="{AA0A2DF5-A3C9-B649-968F-64E1A75B2B60}" srcOrd="29" destOrd="0" presId="urn:microsoft.com/office/officeart/2005/8/layout/vList2"/>
    <dgm:cxn modelId="{66F60A0C-BB1E-EA44-8727-8B8C686EFDBE}" type="presParOf" srcId="{50782693-DCAB-7B41-9E0D-E27746B86DBE}" destId="{37F70A4D-033F-834C-9825-344F8F85ACCB}" srcOrd="3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045ECE-CCBA-4C7D-AA5F-BA8A3AFCA09F}"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8BB3BDC3-EA4F-44D0-A36C-5733D1E1F8CB}">
      <dgm:prSet/>
      <dgm:spPr/>
      <dgm:t>
        <a:bodyPr/>
        <a:lstStyle/>
        <a:p>
          <a:r>
            <a:rPr lang="en-US"/>
            <a:t>Surgery </a:t>
          </a:r>
        </a:p>
      </dgm:t>
    </dgm:pt>
    <dgm:pt modelId="{9B0AD838-0FAA-4EC8-AC01-1FD63427F0B4}" type="parTrans" cxnId="{5BD4B2A7-407D-4E1B-95D4-CC6E80ACD09D}">
      <dgm:prSet/>
      <dgm:spPr/>
      <dgm:t>
        <a:bodyPr/>
        <a:lstStyle/>
        <a:p>
          <a:endParaRPr lang="en-US"/>
        </a:p>
      </dgm:t>
    </dgm:pt>
    <dgm:pt modelId="{2F9246B8-F752-4945-A1D5-44017ABAF3A2}" type="sibTrans" cxnId="{5BD4B2A7-407D-4E1B-95D4-CC6E80ACD09D}">
      <dgm:prSet/>
      <dgm:spPr/>
      <dgm:t>
        <a:bodyPr/>
        <a:lstStyle/>
        <a:p>
          <a:endParaRPr lang="en-US"/>
        </a:p>
      </dgm:t>
    </dgm:pt>
    <dgm:pt modelId="{42AB47E3-33DF-4E01-9575-E7EADF0A81D9}">
      <dgm:prSet/>
      <dgm:spPr/>
      <dgm:t>
        <a:bodyPr/>
        <a:lstStyle/>
        <a:p>
          <a:r>
            <a:rPr lang="en-US"/>
            <a:t>Chemotherapy </a:t>
          </a:r>
        </a:p>
      </dgm:t>
    </dgm:pt>
    <dgm:pt modelId="{F63BF587-B184-4BBA-B062-2F26F705C5E4}" type="parTrans" cxnId="{90F2DD83-49D4-414F-BCE5-C5574A5DE5EB}">
      <dgm:prSet/>
      <dgm:spPr/>
      <dgm:t>
        <a:bodyPr/>
        <a:lstStyle/>
        <a:p>
          <a:endParaRPr lang="en-US"/>
        </a:p>
      </dgm:t>
    </dgm:pt>
    <dgm:pt modelId="{005F4C39-A546-4B37-9B69-A890FD6BA29B}" type="sibTrans" cxnId="{90F2DD83-49D4-414F-BCE5-C5574A5DE5EB}">
      <dgm:prSet/>
      <dgm:spPr/>
      <dgm:t>
        <a:bodyPr/>
        <a:lstStyle/>
        <a:p>
          <a:endParaRPr lang="en-US"/>
        </a:p>
      </dgm:t>
    </dgm:pt>
    <dgm:pt modelId="{821DD1C3-19F7-4BFC-BC4D-5C5228954A51}">
      <dgm:prSet/>
      <dgm:spPr/>
      <dgm:t>
        <a:bodyPr/>
        <a:lstStyle/>
        <a:p>
          <a:r>
            <a:rPr lang="en-US" dirty="0"/>
            <a:t>Radiation Therapy </a:t>
          </a:r>
        </a:p>
      </dgm:t>
    </dgm:pt>
    <dgm:pt modelId="{6F588A6F-7DDF-44F2-AC52-B6BDCAF32E5E}" type="parTrans" cxnId="{AA4B3444-EA09-46ED-9C59-A0FF4613887F}">
      <dgm:prSet/>
      <dgm:spPr/>
      <dgm:t>
        <a:bodyPr/>
        <a:lstStyle/>
        <a:p>
          <a:endParaRPr lang="en-US"/>
        </a:p>
      </dgm:t>
    </dgm:pt>
    <dgm:pt modelId="{E71C1373-D0B6-491E-B0F1-8FDEE6B2AA21}" type="sibTrans" cxnId="{AA4B3444-EA09-46ED-9C59-A0FF4613887F}">
      <dgm:prSet/>
      <dgm:spPr/>
      <dgm:t>
        <a:bodyPr/>
        <a:lstStyle/>
        <a:p>
          <a:endParaRPr lang="en-US"/>
        </a:p>
      </dgm:t>
    </dgm:pt>
    <dgm:pt modelId="{5BA45B68-6075-49A7-BAE2-EC823DD89694}">
      <dgm:prSet/>
      <dgm:spPr/>
      <dgm:t>
        <a:bodyPr/>
        <a:lstStyle/>
        <a:p>
          <a:r>
            <a:rPr lang="en-US"/>
            <a:t>Targeted Therapy </a:t>
          </a:r>
        </a:p>
      </dgm:t>
    </dgm:pt>
    <dgm:pt modelId="{6C668863-DA42-49DE-AB93-67A30949D4BD}" type="parTrans" cxnId="{2D53EA2B-9895-410E-89BE-9A7328A4D4F9}">
      <dgm:prSet/>
      <dgm:spPr/>
      <dgm:t>
        <a:bodyPr/>
        <a:lstStyle/>
        <a:p>
          <a:endParaRPr lang="en-US"/>
        </a:p>
      </dgm:t>
    </dgm:pt>
    <dgm:pt modelId="{8C65B5F3-CB35-41DF-8421-5CB77A5A4CA2}" type="sibTrans" cxnId="{2D53EA2B-9895-410E-89BE-9A7328A4D4F9}">
      <dgm:prSet/>
      <dgm:spPr/>
      <dgm:t>
        <a:bodyPr/>
        <a:lstStyle/>
        <a:p>
          <a:endParaRPr lang="en-US"/>
        </a:p>
      </dgm:t>
    </dgm:pt>
    <dgm:pt modelId="{5258FA17-12E2-44BC-90EC-C0225FF7DE46}">
      <dgm:prSet/>
      <dgm:spPr/>
      <dgm:t>
        <a:bodyPr/>
        <a:lstStyle/>
        <a:p>
          <a:r>
            <a:rPr lang="en-US" dirty="0"/>
            <a:t>Immunotherapy </a:t>
          </a:r>
        </a:p>
      </dgm:t>
    </dgm:pt>
    <dgm:pt modelId="{FD7F06D2-6318-4355-89F2-F0FB8C70F2CB}" type="parTrans" cxnId="{6796242C-0015-41CD-BFBA-010B9436B1E1}">
      <dgm:prSet/>
      <dgm:spPr/>
      <dgm:t>
        <a:bodyPr/>
        <a:lstStyle/>
        <a:p>
          <a:endParaRPr lang="en-US"/>
        </a:p>
      </dgm:t>
    </dgm:pt>
    <dgm:pt modelId="{FE568DD2-2272-4AF7-BF06-ECB5BF00E73E}" type="sibTrans" cxnId="{6796242C-0015-41CD-BFBA-010B9436B1E1}">
      <dgm:prSet/>
      <dgm:spPr/>
      <dgm:t>
        <a:bodyPr/>
        <a:lstStyle/>
        <a:p>
          <a:endParaRPr lang="en-US"/>
        </a:p>
      </dgm:t>
    </dgm:pt>
    <dgm:pt modelId="{8BC138C9-23BC-40C6-8027-B203212ACE4E}">
      <dgm:prSet/>
      <dgm:spPr/>
      <dgm:t>
        <a:bodyPr/>
        <a:lstStyle/>
        <a:p>
          <a:r>
            <a:rPr lang="en-US" dirty="0"/>
            <a:t>Stem Cell or Bone Marrow Transplant </a:t>
          </a:r>
        </a:p>
      </dgm:t>
    </dgm:pt>
    <dgm:pt modelId="{5A58FFE9-2BD5-427B-A3EF-7D41F1614A8B}" type="parTrans" cxnId="{422D54A3-154D-4822-AEF9-D79567CB6A81}">
      <dgm:prSet/>
      <dgm:spPr/>
      <dgm:t>
        <a:bodyPr/>
        <a:lstStyle/>
        <a:p>
          <a:endParaRPr lang="en-US"/>
        </a:p>
      </dgm:t>
    </dgm:pt>
    <dgm:pt modelId="{C4320231-BDFC-456F-B2B6-85D0089EC7E1}" type="sibTrans" cxnId="{422D54A3-154D-4822-AEF9-D79567CB6A81}">
      <dgm:prSet/>
      <dgm:spPr/>
      <dgm:t>
        <a:bodyPr/>
        <a:lstStyle/>
        <a:p>
          <a:endParaRPr lang="en-US"/>
        </a:p>
      </dgm:t>
    </dgm:pt>
    <dgm:pt modelId="{BF1ECCC4-06A4-4400-8456-249355100167}">
      <dgm:prSet/>
      <dgm:spPr/>
      <dgm:t>
        <a:bodyPr/>
        <a:lstStyle/>
        <a:p>
          <a:r>
            <a:rPr lang="en-US" dirty="0"/>
            <a:t>Hormone Therapy </a:t>
          </a:r>
        </a:p>
      </dgm:t>
    </dgm:pt>
    <dgm:pt modelId="{1CE2DFBF-8D14-49CD-BA48-E37840682815}" type="parTrans" cxnId="{323ADE26-F5BC-479D-B7D4-E17334B1791D}">
      <dgm:prSet/>
      <dgm:spPr/>
      <dgm:t>
        <a:bodyPr/>
        <a:lstStyle/>
        <a:p>
          <a:endParaRPr lang="en-US"/>
        </a:p>
      </dgm:t>
    </dgm:pt>
    <dgm:pt modelId="{529EDE54-B790-47AF-8BB9-A02170992EB0}" type="sibTrans" cxnId="{323ADE26-F5BC-479D-B7D4-E17334B1791D}">
      <dgm:prSet/>
      <dgm:spPr/>
      <dgm:t>
        <a:bodyPr/>
        <a:lstStyle/>
        <a:p>
          <a:endParaRPr lang="en-US"/>
        </a:p>
      </dgm:t>
    </dgm:pt>
    <dgm:pt modelId="{B2BF12B5-3712-9B4E-B018-87498E0E949C}" type="pres">
      <dgm:prSet presAssocID="{DE045ECE-CCBA-4C7D-AA5F-BA8A3AFCA09F}" presName="vert0" presStyleCnt="0">
        <dgm:presLayoutVars>
          <dgm:dir/>
          <dgm:animOne val="branch"/>
          <dgm:animLvl val="lvl"/>
        </dgm:presLayoutVars>
      </dgm:prSet>
      <dgm:spPr/>
    </dgm:pt>
    <dgm:pt modelId="{2AC609AD-2CA7-AD41-811A-277E0B32C21A}" type="pres">
      <dgm:prSet presAssocID="{8BB3BDC3-EA4F-44D0-A36C-5733D1E1F8CB}" presName="thickLine" presStyleLbl="alignNode1" presStyleIdx="0" presStyleCnt="7"/>
      <dgm:spPr/>
    </dgm:pt>
    <dgm:pt modelId="{7CD130E5-6A27-4F4C-96C8-F655A892CAF1}" type="pres">
      <dgm:prSet presAssocID="{8BB3BDC3-EA4F-44D0-A36C-5733D1E1F8CB}" presName="horz1" presStyleCnt="0"/>
      <dgm:spPr/>
    </dgm:pt>
    <dgm:pt modelId="{7ECD7718-A11F-F442-8F15-0888A212B3F3}" type="pres">
      <dgm:prSet presAssocID="{8BB3BDC3-EA4F-44D0-A36C-5733D1E1F8CB}" presName="tx1" presStyleLbl="revTx" presStyleIdx="0" presStyleCnt="7"/>
      <dgm:spPr/>
    </dgm:pt>
    <dgm:pt modelId="{6E7A3901-FBD4-B04E-B2DA-FB2CD8C56842}" type="pres">
      <dgm:prSet presAssocID="{8BB3BDC3-EA4F-44D0-A36C-5733D1E1F8CB}" presName="vert1" presStyleCnt="0"/>
      <dgm:spPr/>
    </dgm:pt>
    <dgm:pt modelId="{728FBB69-76EC-5B4E-9282-1D7A2EC419AE}" type="pres">
      <dgm:prSet presAssocID="{42AB47E3-33DF-4E01-9575-E7EADF0A81D9}" presName="thickLine" presStyleLbl="alignNode1" presStyleIdx="1" presStyleCnt="7"/>
      <dgm:spPr/>
    </dgm:pt>
    <dgm:pt modelId="{065B4A2F-8107-E147-8439-824FAECF8E62}" type="pres">
      <dgm:prSet presAssocID="{42AB47E3-33DF-4E01-9575-E7EADF0A81D9}" presName="horz1" presStyleCnt="0"/>
      <dgm:spPr/>
    </dgm:pt>
    <dgm:pt modelId="{A0BFAACA-B589-DE44-93DD-C89052817803}" type="pres">
      <dgm:prSet presAssocID="{42AB47E3-33DF-4E01-9575-E7EADF0A81D9}" presName="tx1" presStyleLbl="revTx" presStyleIdx="1" presStyleCnt="7"/>
      <dgm:spPr/>
    </dgm:pt>
    <dgm:pt modelId="{72137EF1-A051-9045-8831-D7D8F4FFCCED}" type="pres">
      <dgm:prSet presAssocID="{42AB47E3-33DF-4E01-9575-E7EADF0A81D9}" presName="vert1" presStyleCnt="0"/>
      <dgm:spPr/>
    </dgm:pt>
    <dgm:pt modelId="{8E018C9A-F914-4740-9019-24C46C09E3D0}" type="pres">
      <dgm:prSet presAssocID="{821DD1C3-19F7-4BFC-BC4D-5C5228954A51}" presName="thickLine" presStyleLbl="alignNode1" presStyleIdx="2" presStyleCnt="7"/>
      <dgm:spPr/>
    </dgm:pt>
    <dgm:pt modelId="{C97BF81B-CB80-564E-9CAE-837F8E53AC25}" type="pres">
      <dgm:prSet presAssocID="{821DD1C3-19F7-4BFC-BC4D-5C5228954A51}" presName="horz1" presStyleCnt="0"/>
      <dgm:spPr/>
    </dgm:pt>
    <dgm:pt modelId="{8231E325-4D78-E04D-82FB-B911202B3E13}" type="pres">
      <dgm:prSet presAssocID="{821DD1C3-19F7-4BFC-BC4D-5C5228954A51}" presName="tx1" presStyleLbl="revTx" presStyleIdx="2" presStyleCnt="7"/>
      <dgm:spPr/>
    </dgm:pt>
    <dgm:pt modelId="{C09080B5-97DF-F449-9B1E-E33E0B4120F5}" type="pres">
      <dgm:prSet presAssocID="{821DD1C3-19F7-4BFC-BC4D-5C5228954A51}" presName="vert1" presStyleCnt="0"/>
      <dgm:spPr/>
    </dgm:pt>
    <dgm:pt modelId="{433090AD-946E-6F43-80A6-1DB2FB32A711}" type="pres">
      <dgm:prSet presAssocID="{5BA45B68-6075-49A7-BAE2-EC823DD89694}" presName="thickLine" presStyleLbl="alignNode1" presStyleIdx="3" presStyleCnt="7"/>
      <dgm:spPr/>
    </dgm:pt>
    <dgm:pt modelId="{E171CF4F-E201-D042-BC02-FA15DE8420C8}" type="pres">
      <dgm:prSet presAssocID="{5BA45B68-6075-49A7-BAE2-EC823DD89694}" presName="horz1" presStyleCnt="0"/>
      <dgm:spPr/>
    </dgm:pt>
    <dgm:pt modelId="{D2B1D7AE-899B-0D47-9612-372B41532737}" type="pres">
      <dgm:prSet presAssocID="{5BA45B68-6075-49A7-BAE2-EC823DD89694}" presName="tx1" presStyleLbl="revTx" presStyleIdx="3" presStyleCnt="7"/>
      <dgm:spPr/>
    </dgm:pt>
    <dgm:pt modelId="{B578A98D-0B3C-9A48-83C9-4ED8334CDAF2}" type="pres">
      <dgm:prSet presAssocID="{5BA45B68-6075-49A7-BAE2-EC823DD89694}" presName="vert1" presStyleCnt="0"/>
      <dgm:spPr/>
    </dgm:pt>
    <dgm:pt modelId="{F1D312EE-43FF-624E-BE42-2A89C3378D3B}" type="pres">
      <dgm:prSet presAssocID="{5258FA17-12E2-44BC-90EC-C0225FF7DE46}" presName="thickLine" presStyleLbl="alignNode1" presStyleIdx="4" presStyleCnt="7"/>
      <dgm:spPr/>
    </dgm:pt>
    <dgm:pt modelId="{97EEF991-2737-B342-AA97-62EDE3646A9A}" type="pres">
      <dgm:prSet presAssocID="{5258FA17-12E2-44BC-90EC-C0225FF7DE46}" presName="horz1" presStyleCnt="0"/>
      <dgm:spPr/>
    </dgm:pt>
    <dgm:pt modelId="{2E391C7A-3CC8-8847-821C-128E9F92BEF8}" type="pres">
      <dgm:prSet presAssocID="{5258FA17-12E2-44BC-90EC-C0225FF7DE46}" presName="tx1" presStyleLbl="revTx" presStyleIdx="4" presStyleCnt="7"/>
      <dgm:spPr/>
    </dgm:pt>
    <dgm:pt modelId="{963F4DDD-DB52-4D45-93C8-9183001B18CB}" type="pres">
      <dgm:prSet presAssocID="{5258FA17-12E2-44BC-90EC-C0225FF7DE46}" presName="vert1" presStyleCnt="0"/>
      <dgm:spPr/>
    </dgm:pt>
    <dgm:pt modelId="{D258CB68-0D35-CC4C-B76C-0F8CC74635D8}" type="pres">
      <dgm:prSet presAssocID="{8BC138C9-23BC-40C6-8027-B203212ACE4E}" presName="thickLine" presStyleLbl="alignNode1" presStyleIdx="5" presStyleCnt="7"/>
      <dgm:spPr/>
    </dgm:pt>
    <dgm:pt modelId="{14581E57-D014-B14B-857A-DC4C1F08B62E}" type="pres">
      <dgm:prSet presAssocID="{8BC138C9-23BC-40C6-8027-B203212ACE4E}" presName="horz1" presStyleCnt="0"/>
      <dgm:spPr/>
    </dgm:pt>
    <dgm:pt modelId="{2452CFF6-8DBC-6D4B-9CD7-DF5D1E5AA5F3}" type="pres">
      <dgm:prSet presAssocID="{8BC138C9-23BC-40C6-8027-B203212ACE4E}" presName="tx1" presStyleLbl="revTx" presStyleIdx="5" presStyleCnt="7"/>
      <dgm:spPr/>
    </dgm:pt>
    <dgm:pt modelId="{4638E664-CAAF-9E49-B65C-0986DDAE0B59}" type="pres">
      <dgm:prSet presAssocID="{8BC138C9-23BC-40C6-8027-B203212ACE4E}" presName="vert1" presStyleCnt="0"/>
      <dgm:spPr/>
    </dgm:pt>
    <dgm:pt modelId="{053F9915-B73C-A44A-87D5-1E10B7BF4582}" type="pres">
      <dgm:prSet presAssocID="{BF1ECCC4-06A4-4400-8456-249355100167}" presName="thickLine" presStyleLbl="alignNode1" presStyleIdx="6" presStyleCnt="7"/>
      <dgm:spPr/>
    </dgm:pt>
    <dgm:pt modelId="{3055C1BE-9626-2149-B21C-157862FE9BC2}" type="pres">
      <dgm:prSet presAssocID="{BF1ECCC4-06A4-4400-8456-249355100167}" presName="horz1" presStyleCnt="0"/>
      <dgm:spPr/>
    </dgm:pt>
    <dgm:pt modelId="{7B738CFE-1B1C-5D43-BCD2-A319A3AF8B86}" type="pres">
      <dgm:prSet presAssocID="{BF1ECCC4-06A4-4400-8456-249355100167}" presName="tx1" presStyleLbl="revTx" presStyleIdx="6" presStyleCnt="7"/>
      <dgm:spPr/>
    </dgm:pt>
    <dgm:pt modelId="{75C7C009-1466-BC4F-8C47-6DB32DD18AB2}" type="pres">
      <dgm:prSet presAssocID="{BF1ECCC4-06A4-4400-8456-249355100167}" presName="vert1" presStyleCnt="0"/>
      <dgm:spPr/>
    </dgm:pt>
  </dgm:ptLst>
  <dgm:cxnLst>
    <dgm:cxn modelId="{B3314208-BF2C-CC44-97CC-1533EDA4F5E8}" type="presOf" srcId="{DE045ECE-CCBA-4C7D-AA5F-BA8A3AFCA09F}" destId="{B2BF12B5-3712-9B4E-B018-87498E0E949C}" srcOrd="0" destOrd="0" presId="urn:microsoft.com/office/officeart/2008/layout/LinedList"/>
    <dgm:cxn modelId="{20F81610-F3F5-4E4A-A147-B2F221413DC6}" type="presOf" srcId="{BF1ECCC4-06A4-4400-8456-249355100167}" destId="{7B738CFE-1B1C-5D43-BCD2-A319A3AF8B86}" srcOrd="0" destOrd="0" presId="urn:microsoft.com/office/officeart/2008/layout/LinedList"/>
    <dgm:cxn modelId="{323ADE26-F5BC-479D-B7D4-E17334B1791D}" srcId="{DE045ECE-CCBA-4C7D-AA5F-BA8A3AFCA09F}" destId="{BF1ECCC4-06A4-4400-8456-249355100167}" srcOrd="6" destOrd="0" parTransId="{1CE2DFBF-8D14-49CD-BA48-E37840682815}" sibTransId="{529EDE54-B790-47AF-8BB9-A02170992EB0}"/>
    <dgm:cxn modelId="{2D53EA2B-9895-410E-89BE-9A7328A4D4F9}" srcId="{DE045ECE-CCBA-4C7D-AA5F-BA8A3AFCA09F}" destId="{5BA45B68-6075-49A7-BAE2-EC823DD89694}" srcOrd="3" destOrd="0" parTransId="{6C668863-DA42-49DE-AB93-67A30949D4BD}" sibTransId="{8C65B5F3-CB35-41DF-8421-5CB77A5A4CA2}"/>
    <dgm:cxn modelId="{6796242C-0015-41CD-BFBA-010B9436B1E1}" srcId="{DE045ECE-CCBA-4C7D-AA5F-BA8A3AFCA09F}" destId="{5258FA17-12E2-44BC-90EC-C0225FF7DE46}" srcOrd="4" destOrd="0" parTransId="{FD7F06D2-6318-4355-89F2-F0FB8C70F2CB}" sibTransId="{FE568DD2-2272-4AF7-BF06-ECB5BF00E73E}"/>
    <dgm:cxn modelId="{88A4E136-19FD-314C-9585-3B5B090C2DE5}" type="presOf" srcId="{8BC138C9-23BC-40C6-8027-B203212ACE4E}" destId="{2452CFF6-8DBC-6D4B-9CD7-DF5D1E5AA5F3}" srcOrd="0" destOrd="0" presId="urn:microsoft.com/office/officeart/2008/layout/LinedList"/>
    <dgm:cxn modelId="{15380E43-6B9E-F742-B7E6-F4B88AFD3821}" type="presOf" srcId="{5BA45B68-6075-49A7-BAE2-EC823DD89694}" destId="{D2B1D7AE-899B-0D47-9612-372B41532737}" srcOrd="0" destOrd="0" presId="urn:microsoft.com/office/officeart/2008/layout/LinedList"/>
    <dgm:cxn modelId="{AA4B3444-EA09-46ED-9C59-A0FF4613887F}" srcId="{DE045ECE-CCBA-4C7D-AA5F-BA8A3AFCA09F}" destId="{821DD1C3-19F7-4BFC-BC4D-5C5228954A51}" srcOrd="2" destOrd="0" parTransId="{6F588A6F-7DDF-44F2-AC52-B6BDCAF32E5E}" sibTransId="{E71C1373-D0B6-491E-B0F1-8FDEE6B2AA21}"/>
    <dgm:cxn modelId="{2EFF0051-72CA-C940-B23F-D9131570D983}" type="presOf" srcId="{821DD1C3-19F7-4BFC-BC4D-5C5228954A51}" destId="{8231E325-4D78-E04D-82FB-B911202B3E13}" srcOrd="0" destOrd="0" presId="urn:microsoft.com/office/officeart/2008/layout/LinedList"/>
    <dgm:cxn modelId="{71B27977-067A-8B4E-BE87-D7A3E06213D2}" type="presOf" srcId="{5258FA17-12E2-44BC-90EC-C0225FF7DE46}" destId="{2E391C7A-3CC8-8847-821C-128E9F92BEF8}" srcOrd="0" destOrd="0" presId="urn:microsoft.com/office/officeart/2008/layout/LinedList"/>
    <dgm:cxn modelId="{0DB15279-8D42-0F4B-8235-3A704680D221}" type="presOf" srcId="{8BB3BDC3-EA4F-44D0-A36C-5733D1E1F8CB}" destId="{7ECD7718-A11F-F442-8F15-0888A212B3F3}" srcOrd="0" destOrd="0" presId="urn:microsoft.com/office/officeart/2008/layout/LinedList"/>
    <dgm:cxn modelId="{93CAF881-97B8-B54A-956F-F588F5EE2738}" type="presOf" srcId="{42AB47E3-33DF-4E01-9575-E7EADF0A81D9}" destId="{A0BFAACA-B589-DE44-93DD-C89052817803}" srcOrd="0" destOrd="0" presId="urn:microsoft.com/office/officeart/2008/layout/LinedList"/>
    <dgm:cxn modelId="{90F2DD83-49D4-414F-BCE5-C5574A5DE5EB}" srcId="{DE045ECE-CCBA-4C7D-AA5F-BA8A3AFCA09F}" destId="{42AB47E3-33DF-4E01-9575-E7EADF0A81D9}" srcOrd="1" destOrd="0" parTransId="{F63BF587-B184-4BBA-B062-2F26F705C5E4}" sibTransId="{005F4C39-A546-4B37-9B69-A890FD6BA29B}"/>
    <dgm:cxn modelId="{422D54A3-154D-4822-AEF9-D79567CB6A81}" srcId="{DE045ECE-CCBA-4C7D-AA5F-BA8A3AFCA09F}" destId="{8BC138C9-23BC-40C6-8027-B203212ACE4E}" srcOrd="5" destOrd="0" parTransId="{5A58FFE9-2BD5-427B-A3EF-7D41F1614A8B}" sibTransId="{C4320231-BDFC-456F-B2B6-85D0089EC7E1}"/>
    <dgm:cxn modelId="{5BD4B2A7-407D-4E1B-95D4-CC6E80ACD09D}" srcId="{DE045ECE-CCBA-4C7D-AA5F-BA8A3AFCA09F}" destId="{8BB3BDC3-EA4F-44D0-A36C-5733D1E1F8CB}" srcOrd="0" destOrd="0" parTransId="{9B0AD838-0FAA-4EC8-AC01-1FD63427F0B4}" sibTransId="{2F9246B8-F752-4945-A1D5-44017ABAF3A2}"/>
    <dgm:cxn modelId="{4CD573C0-3467-3041-9D1A-D21ABB50D476}" type="presParOf" srcId="{B2BF12B5-3712-9B4E-B018-87498E0E949C}" destId="{2AC609AD-2CA7-AD41-811A-277E0B32C21A}" srcOrd="0" destOrd="0" presId="urn:microsoft.com/office/officeart/2008/layout/LinedList"/>
    <dgm:cxn modelId="{D50138D9-B700-3040-A59C-0B9003FE20ED}" type="presParOf" srcId="{B2BF12B5-3712-9B4E-B018-87498E0E949C}" destId="{7CD130E5-6A27-4F4C-96C8-F655A892CAF1}" srcOrd="1" destOrd="0" presId="urn:microsoft.com/office/officeart/2008/layout/LinedList"/>
    <dgm:cxn modelId="{49F2A410-2D3C-164A-A116-E70761067B51}" type="presParOf" srcId="{7CD130E5-6A27-4F4C-96C8-F655A892CAF1}" destId="{7ECD7718-A11F-F442-8F15-0888A212B3F3}" srcOrd="0" destOrd="0" presId="urn:microsoft.com/office/officeart/2008/layout/LinedList"/>
    <dgm:cxn modelId="{24533F5A-7948-724B-A7CC-52201E646FF7}" type="presParOf" srcId="{7CD130E5-6A27-4F4C-96C8-F655A892CAF1}" destId="{6E7A3901-FBD4-B04E-B2DA-FB2CD8C56842}" srcOrd="1" destOrd="0" presId="urn:microsoft.com/office/officeart/2008/layout/LinedList"/>
    <dgm:cxn modelId="{02319284-9BC7-7E4D-992F-49A4AC0C963D}" type="presParOf" srcId="{B2BF12B5-3712-9B4E-B018-87498E0E949C}" destId="{728FBB69-76EC-5B4E-9282-1D7A2EC419AE}" srcOrd="2" destOrd="0" presId="urn:microsoft.com/office/officeart/2008/layout/LinedList"/>
    <dgm:cxn modelId="{17706C77-1253-8F41-8E53-A74D4CE6B662}" type="presParOf" srcId="{B2BF12B5-3712-9B4E-B018-87498E0E949C}" destId="{065B4A2F-8107-E147-8439-824FAECF8E62}" srcOrd="3" destOrd="0" presId="urn:microsoft.com/office/officeart/2008/layout/LinedList"/>
    <dgm:cxn modelId="{AB60104C-C9A5-3C49-A607-6D1EB7E3B8A0}" type="presParOf" srcId="{065B4A2F-8107-E147-8439-824FAECF8E62}" destId="{A0BFAACA-B589-DE44-93DD-C89052817803}" srcOrd="0" destOrd="0" presId="urn:microsoft.com/office/officeart/2008/layout/LinedList"/>
    <dgm:cxn modelId="{699BD1F2-45D6-534B-97DA-123AA39639F6}" type="presParOf" srcId="{065B4A2F-8107-E147-8439-824FAECF8E62}" destId="{72137EF1-A051-9045-8831-D7D8F4FFCCED}" srcOrd="1" destOrd="0" presId="urn:microsoft.com/office/officeart/2008/layout/LinedList"/>
    <dgm:cxn modelId="{CE1FE61D-736B-B143-873A-5EA43CC3AD92}" type="presParOf" srcId="{B2BF12B5-3712-9B4E-B018-87498E0E949C}" destId="{8E018C9A-F914-4740-9019-24C46C09E3D0}" srcOrd="4" destOrd="0" presId="urn:microsoft.com/office/officeart/2008/layout/LinedList"/>
    <dgm:cxn modelId="{9BEEE678-12E2-FE43-893D-DAA494CEFE00}" type="presParOf" srcId="{B2BF12B5-3712-9B4E-B018-87498E0E949C}" destId="{C97BF81B-CB80-564E-9CAE-837F8E53AC25}" srcOrd="5" destOrd="0" presId="urn:microsoft.com/office/officeart/2008/layout/LinedList"/>
    <dgm:cxn modelId="{55A77786-35A8-984B-BB80-B0D1C21C8D97}" type="presParOf" srcId="{C97BF81B-CB80-564E-9CAE-837F8E53AC25}" destId="{8231E325-4D78-E04D-82FB-B911202B3E13}" srcOrd="0" destOrd="0" presId="urn:microsoft.com/office/officeart/2008/layout/LinedList"/>
    <dgm:cxn modelId="{0C837E00-8C23-1847-BFB5-227E831FF6A5}" type="presParOf" srcId="{C97BF81B-CB80-564E-9CAE-837F8E53AC25}" destId="{C09080B5-97DF-F449-9B1E-E33E0B4120F5}" srcOrd="1" destOrd="0" presId="urn:microsoft.com/office/officeart/2008/layout/LinedList"/>
    <dgm:cxn modelId="{F557920F-8043-A04B-BD3B-8120576B7733}" type="presParOf" srcId="{B2BF12B5-3712-9B4E-B018-87498E0E949C}" destId="{433090AD-946E-6F43-80A6-1DB2FB32A711}" srcOrd="6" destOrd="0" presId="urn:microsoft.com/office/officeart/2008/layout/LinedList"/>
    <dgm:cxn modelId="{F51056B7-C34A-AB43-9456-AA266ADB54AE}" type="presParOf" srcId="{B2BF12B5-3712-9B4E-B018-87498E0E949C}" destId="{E171CF4F-E201-D042-BC02-FA15DE8420C8}" srcOrd="7" destOrd="0" presId="urn:microsoft.com/office/officeart/2008/layout/LinedList"/>
    <dgm:cxn modelId="{45D03C5D-87A2-8E40-B86B-00C7E14DAD92}" type="presParOf" srcId="{E171CF4F-E201-D042-BC02-FA15DE8420C8}" destId="{D2B1D7AE-899B-0D47-9612-372B41532737}" srcOrd="0" destOrd="0" presId="urn:microsoft.com/office/officeart/2008/layout/LinedList"/>
    <dgm:cxn modelId="{5846507D-F878-0742-8560-D323D22588EF}" type="presParOf" srcId="{E171CF4F-E201-D042-BC02-FA15DE8420C8}" destId="{B578A98D-0B3C-9A48-83C9-4ED8334CDAF2}" srcOrd="1" destOrd="0" presId="urn:microsoft.com/office/officeart/2008/layout/LinedList"/>
    <dgm:cxn modelId="{A189AC37-7D65-5946-AC62-952AB0069A54}" type="presParOf" srcId="{B2BF12B5-3712-9B4E-B018-87498E0E949C}" destId="{F1D312EE-43FF-624E-BE42-2A89C3378D3B}" srcOrd="8" destOrd="0" presId="urn:microsoft.com/office/officeart/2008/layout/LinedList"/>
    <dgm:cxn modelId="{98B41865-3484-BB44-9789-9206CA0A1564}" type="presParOf" srcId="{B2BF12B5-3712-9B4E-B018-87498E0E949C}" destId="{97EEF991-2737-B342-AA97-62EDE3646A9A}" srcOrd="9" destOrd="0" presId="urn:microsoft.com/office/officeart/2008/layout/LinedList"/>
    <dgm:cxn modelId="{C2C50E33-8039-C64A-9C02-79B43E5E25EF}" type="presParOf" srcId="{97EEF991-2737-B342-AA97-62EDE3646A9A}" destId="{2E391C7A-3CC8-8847-821C-128E9F92BEF8}" srcOrd="0" destOrd="0" presId="urn:microsoft.com/office/officeart/2008/layout/LinedList"/>
    <dgm:cxn modelId="{869472E4-B231-B74E-9E2F-986CF7E8817F}" type="presParOf" srcId="{97EEF991-2737-B342-AA97-62EDE3646A9A}" destId="{963F4DDD-DB52-4D45-93C8-9183001B18CB}" srcOrd="1" destOrd="0" presId="urn:microsoft.com/office/officeart/2008/layout/LinedList"/>
    <dgm:cxn modelId="{CFB5ED1E-2B91-2A44-91DD-0CB0B239425B}" type="presParOf" srcId="{B2BF12B5-3712-9B4E-B018-87498E0E949C}" destId="{D258CB68-0D35-CC4C-B76C-0F8CC74635D8}" srcOrd="10" destOrd="0" presId="urn:microsoft.com/office/officeart/2008/layout/LinedList"/>
    <dgm:cxn modelId="{FBDD222E-7C5F-D141-BDDA-EB6471A17588}" type="presParOf" srcId="{B2BF12B5-3712-9B4E-B018-87498E0E949C}" destId="{14581E57-D014-B14B-857A-DC4C1F08B62E}" srcOrd="11" destOrd="0" presId="urn:microsoft.com/office/officeart/2008/layout/LinedList"/>
    <dgm:cxn modelId="{EB7040F5-F5F4-CA4D-A9F3-C1AE84965EE8}" type="presParOf" srcId="{14581E57-D014-B14B-857A-DC4C1F08B62E}" destId="{2452CFF6-8DBC-6D4B-9CD7-DF5D1E5AA5F3}" srcOrd="0" destOrd="0" presId="urn:microsoft.com/office/officeart/2008/layout/LinedList"/>
    <dgm:cxn modelId="{62C84F18-4F65-CD4F-B806-303560BEA5F4}" type="presParOf" srcId="{14581E57-D014-B14B-857A-DC4C1F08B62E}" destId="{4638E664-CAAF-9E49-B65C-0986DDAE0B59}" srcOrd="1" destOrd="0" presId="urn:microsoft.com/office/officeart/2008/layout/LinedList"/>
    <dgm:cxn modelId="{FAE2887A-5798-6C4B-BE6C-CE62A0DC4E3F}" type="presParOf" srcId="{B2BF12B5-3712-9B4E-B018-87498E0E949C}" destId="{053F9915-B73C-A44A-87D5-1E10B7BF4582}" srcOrd="12" destOrd="0" presId="urn:microsoft.com/office/officeart/2008/layout/LinedList"/>
    <dgm:cxn modelId="{177FDA2E-D81F-E249-865C-7BB6F58A4305}" type="presParOf" srcId="{B2BF12B5-3712-9B4E-B018-87498E0E949C}" destId="{3055C1BE-9626-2149-B21C-157862FE9BC2}" srcOrd="13" destOrd="0" presId="urn:microsoft.com/office/officeart/2008/layout/LinedList"/>
    <dgm:cxn modelId="{1C6C1433-8C74-014F-84F5-C77DC889458E}" type="presParOf" srcId="{3055C1BE-9626-2149-B21C-157862FE9BC2}" destId="{7B738CFE-1B1C-5D43-BCD2-A319A3AF8B86}" srcOrd="0" destOrd="0" presId="urn:microsoft.com/office/officeart/2008/layout/LinedList"/>
    <dgm:cxn modelId="{0882D117-157A-2C4D-BEA0-7302030E17CB}" type="presParOf" srcId="{3055C1BE-9626-2149-B21C-157862FE9BC2}" destId="{75C7C009-1466-BC4F-8C47-6DB32DD18AB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F49645-3AAE-4673-B44F-B6A1E392C076}"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E9A9354A-FB4A-4D9B-BC7A-E766EB356578}">
      <dgm:prSet/>
      <dgm:spPr>
        <a:solidFill>
          <a:schemeClr val="accent2">
            <a:lumMod val="50000"/>
          </a:schemeClr>
        </a:solidFill>
      </dgm:spPr>
      <dgm:t>
        <a:bodyPr/>
        <a:lstStyle/>
        <a:p>
          <a:r>
            <a:rPr lang="en-US" b="1"/>
            <a:t>Motor skill: </a:t>
          </a:r>
          <a:endParaRPr lang="en-US"/>
        </a:p>
      </dgm:t>
    </dgm:pt>
    <dgm:pt modelId="{217B9436-FD36-483F-9EE7-4F57DCD9724A}" type="parTrans" cxnId="{1DD77FBF-9A08-4414-AC82-038CF29D8D12}">
      <dgm:prSet/>
      <dgm:spPr/>
      <dgm:t>
        <a:bodyPr/>
        <a:lstStyle/>
        <a:p>
          <a:endParaRPr lang="en-US"/>
        </a:p>
      </dgm:t>
    </dgm:pt>
    <dgm:pt modelId="{8DE47624-1B32-4B5E-9E45-82E0C44DBE63}" type="sibTrans" cxnId="{1DD77FBF-9A08-4414-AC82-038CF29D8D12}">
      <dgm:prSet/>
      <dgm:spPr/>
      <dgm:t>
        <a:bodyPr/>
        <a:lstStyle/>
        <a:p>
          <a:endParaRPr lang="en-US"/>
        </a:p>
      </dgm:t>
    </dgm:pt>
    <dgm:pt modelId="{1D47FA90-7860-447E-A1EA-CCB026FC6A4C}">
      <dgm:prSet/>
      <dgm:spPr/>
      <dgm:t>
        <a:bodyPr/>
        <a:lstStyle/>
        <a:p>
          <a:pPr>
            <a:buFont typeface="Times New Roman" panose="02020603050405020304" pitchFamily="18" charset="0"/>
            <a:buChar char="•"/>
          </a:pPr>
          <a:r>
            <a:rPr lang="en-US" dirty="0"/>
            <a:t>Increased fatigue and pain associated with completing activities of daily living. </a:t>
          </a:r>
        </a:p>
      </dgm:t>
    </dgm:pt>
    <dgm:pt modelId="{80B93B4A-7FA9-4513-8115-F3066DBD3DA8}" type="parTrans" cxnId="{FF5AD476-7393-419C-845A-F05BB6DC94D2}">
      <dgm:prSet/>
      <dgm:spPr/>
      <dgm:t>
        <a:bodyPr/>
        <a:lstStyle/>
        <a:p>
          <a:endParaRPr lang="en-US"/>
        </a:p>
      </dgm:t>
    </dgm:pt>
    <dgm:pt modelId="{D84EB173-7EE6-4B56-926E-30C6F4A899FD}" type="sibTrans" cxnId="{FF5AD476-7393-419C-845A-F05BB6DC94D2}">
      <dgm:prSet/>
      <dgm:spPr/>
      <dgm:t>
        <a:bodyPr/>
        <a:lstStyle/>
        <a:p>
          <a:endParaRPr lang="en-US"/>
        </a:p>
      </dgm:t>
    </dgm:pt>
    <dgm:pt modelId="{55A0939B-85C7-493D-807F-EFED07BDB8A5}">
      <dgm:prSet/>
      <dgm:spPr>
        <a:solidFill>
          <a:schemeClr val="accent2">
            <a:lumMod val="50000"/>
          </a:schemeClr>
        </a:solidFill>
      </dgm:spPr>
      <dgm:t>
        <a:bodyPr/>
        <a:lstStyle/>
        <a:p>
          <a:r>
            <a:rPr lang="en-US" b="1" dirty="0"/>
            <a:t>Processing skills</a:t>
          </a:r>
          <a:r>
            <a:rPr lang="en-US" dirty="0"/>
            <a:t>: </a:t>
          </a:r>
        </a:p>
      </dgm:t>
    </dgm:pt>
    <dgm:pt modelId="{93225B5B-E7AF-46F9-BBEE-479569340999}" type="parTrans" cxnId="{8C73B04D-545E-46C4-9E61-7D24D11F81F8}">
      <dgm:prSet/>
      <dgm:spPr/>
      <dgm:t>
        <a:bodyPr/>
        <a:lstStyle/>
        <a:p>
          <a:endParaRPr lang="en-US"/>
        </a:p>
      </dgm:t>
    </dgm:pt>
    <dgm:pt modelId="{08468F49-619C-4615-916D-2253A3938CAC}" type="sibTrans" cxnId="{8C73B04D-545E-46C4-9E61-7D24D11F81F8}">
      <dgm:prSet/>
      <dgm:spPr/>
      <dgm:t>
        <a:bodyPr/>
        <a:lstStyle/>
        <a:p>
          <a:endParaRPr lang="en-US"/>
        </a:p>
      </dgm:t>
    </dgm:pt>
    <dgm:pt modelId="{59B0170E-DAB4-46F8-B24E-F633A3C23D7A}">
      <dgm:prSet/>
      <dgm:spPr/>
      <dgm:t>
        <a:bodyPr/>
        <a:lstStyle/>
        <a:p>
          <a:r>
            <a:rPr lang="en-US" dirty="0"/>
            <a:t>Limited processing skills associated with illness and cancer related treatments.</a:t>
          </a:r>
        </a:p>
      </dgm:t>
    </dgm:pt>
    <dgm:pt modelId="{4656AF29-ACE0-4611-BEE5-F173100D1F63}" type="parTrans" cxnId="{DBE72D4B-A7AE-45E8-B625-CF8C23978097}">
      <dgm:prSet/>
      <dgm:spPr/>
      <dgm:t>
        <a:bodyPr/>
        <a:lstStyle/>
        <a:p>
          <a:endParaRPr lang="en-US"/>
        </a:p>
      </dgm:t>
    </dgm:pt>
    <dgm:pt modelId="{F4E43993-603C-4185-8360-B3163A7A975A}" type="sibTrans" cxnId="{DBE72D4B-A7AE-45E8-B625-CF8C23978097}">
      <dgm:prSet/>
      <dgm:spPr/>
      <dgm:t>
        <a:bodyPr/>
        <a:lstStyle/>
        <a:p>
          <a:endParaRPr lang="en-US"/>
        </a:p>
      </dgm:t>
    </dgm:pt>
    <dgm:pt modelId="{597FE8F6-9001-4758-AE64-5AECB6026C60}">
      <dgm:prSet/>
      <dgm:spPr/>
      <dgm:t>
        <a:bodyPr/>
        <a:lstStyle/>
        <a:p>
          <a:r>
            <a:rPr lang="en-US" dirty="0"/>
            <a:t>Ability to adjust to having a life threating illness is often impaired. </a:t>
          </a:r>
        </a:p>
      </dgm:t>
    </dgm:pt>
    <dgm:pt modelId="{982DD7D7-82E3-4646-84EF-F2F3F5FF3FBA}" type="parTrans" cxnId="{08E2F057-4A51-4F6D-81E7-5F46D1EB919F}">
      <dgm:prSet/>
      <dgm:spPr/>
      <dgm:t>
        <a:bodyPr/>
        <a:lstStyle/>
        <a:p>
          <a:endParaRPr lang="en-US"/>
        </a:p>
      </dgm:t>
    </dgm:pt>
    <dgm:pt modelId="{FE80D848-8997-45ED-8775-F05512C6F552}" type="sibTrans" cxnId="{08E2F057-4A51-4F6D-81E7-5F46D1EB919F}">
      <dgm:prSet/>
      <dgm:spPr/>
      <dgm:t>
        <a:bodyPr/>
        <a:lstStyle/>
        <a:p>
          <a:endParaRPr lang="en-US"/>
        </a:p>
      </dgm:t>
    </dgm:pt>
    <dgm:pt modelId="{D68F5CC8-83E1-4A2D-90D3-B8E3A57C0A7F}">
      <dgm:prSet/>
      <dgm:spPr/>
      <dgm:t>
        <a:bodyPr/>
        <a:lstStyle/>
        <a:p>
          <a:r>
            <a:rPr lang="en-US" dirty="0"/>
            <a:t>Struggle with skills associated with accepting a cancer diagnosis and adapting to their new reality.</a:t>
          </a:r>
        </a:p>
      </dgm:t>
    </dgm:pt>
    <dgm:pt modelId="{F8F0D2DE-4259-4624-9E9D-EF63A207F027}" type="parTrans" cxnId="{46D449A3-ADA7-4BEF-AFD3-D1867A73C35E}">
      <dgm:prSet/>
      <dgm:spPr/>
      <dgm:t>
        <a:bodyPr/>
        <a:lstStyle/>
        <a:p>
          <a:endParaRPr lang="en-US"/>
        </a:p>
      </dgm:t>
    </dgm:pt>
    <dgm:pt modelId="{7F06B83B-65E0-4F32-82B7-6361CDDE4D1A}" type="sibTrans" cxnId="{46D449A3-ADA7-4BEF-AFD3-D1867A73C35E}">
      <dgm:prSet/>
      <dgm:spPr/>
      <dgm:t>
        <a:bodyPr/>
        <a:lstStyle/>
        <a:p>
          <a:endParaRPr lang="en-US"/>
        </a:p>
      </dgm:t>
    </dgm:pt>
    <dgm:pt modelId="{17580636-F777-4CCE-A6F7-2A8C2FEDFE3C}">
      <dgm:prSet/>
      <dgm:spPr/>
      <dgm:t>
        <a:bodyPr/>
        <a:lstStyle/>
        <a:p>
          <a:r>
            <a:rPr lang="en-US" dirty="0"/>
            <a:t>Lack the ability to choose and make executive decisions related to treatment. </a:t>
          </a:r>
        </a:p>
      </dgm:t>
    </dgm:pt>
    <dgm:pt modelId="{3A18176A-B120-41AD-BB07-0C26F6A875B9}" type="parTrans" cxnId="{C0F3DD9C-35F0-4591-99C8-14127E63B7C4}">
      <dgm:prSet/>
      <dgm:spPr/>
      <dgm:t>
        <a:bodyPr/>
        <a:lstStyle/>
        <a:p>
          <a:endParaRPr lang="en-US"/>
        </a:p>
      </dgm:t>
    </dgm:pt>
    <dgm:pt modelId="{94E8A4B8-4C14-4D3E-958A-1AA0285FA9F9}" type="sibTrans" cxnId="{C0F3DD9C-35F0-4591-99C8-14127E63B7C4}">
      <dgm:prSet/>
      <dgm:spPr/>
      <dgm:t>
        <a:bodyPr/>
        <a:lstStyle/>
        <a:p>
          <a:endParaRPr lang="en-US"/>
        </a:p>
      </dgm:t>
    </dgm:pt>
    <dgm:pt modelId="{7C13A95F-5A36-4833-B445-BFD4AE4C2CB7}">
      <dgm:prSet/>
      <dgm:spPr/>
      <dgm:t>
        <a:bodyPr/>
        <a:lstStyle/>
        <a:p>
          <a:r>
            <a:rPr lang="en-US" dirty="0"/>
            <a:t>Processing skills are highly impacted as individuals with a cancer diagnosis navigate the healing process of a life-threatening illness. </a:t>
          </a:r>
        </a:p>
      </dgm:t>
    </dgm:pt>
    <dgm:pt modelId="{47F110E0-2984-4293-B593-A5C76060721E}" type="parTrans" cxnId="{F7B47848-7A7E-4949-A27C-39227A9DF7CA}">
      <dgm:prSet/>
      <dgm:spPr/>
      <dgm:t>
        <a:bodyPr/>
        <a:lstStyle/>
        <a:p>
          <a:endParaRPr lang="en-US"/>
        </a:p>
      </dgm:t>
    </dgm:pt>
    <dgm:pt modelId="{7692271F-23A2-4C8B-B5EC-809C957D8518}" type="sibTrans" cxnId="{F7B47848-7A7E-4949-A27C-39227A9DF7CA}">
      <dgm:prSet/>
      <dgm:spPr/>
      <dgm:t>
        <a:bodyPr/>
        <a:lstStyle/>
        <a:p>
          <a:endParaRPr lang="en-US"/>
        </a:p>
      </dgm:t>
    </dgm:pt>
    <dgm:pt modelId="{D63629A0-DF86-4B14-B707-94CB7007B343}">
      <dgm:prSet/>
      <dgm:spPr>
        <a:solidFill>
          <a:schemeClr val="accent2">
            <a:lumMod val="50000"/>
          </a:schemeClr>
        </a:solidFill>
      </dgm:spPr>
      <dgm:t>
        <a:bodyPr/>
        <a:lstStyle/>
        <a:p>
          <a:r>
            <a:rPr lang="en-US" b="1"/>
            <a:t>Social Skills</a:t>
          </a:r>
          <a:r>
            <a:rPr lang="en-US"/>
            <a:t>: </a:t>
          </a:r>
        </a:p>
      </dgm:t>
    </dgm:pt>
    <dgm:pt modelId="{4AB98E4D-D05A-4653-8B12-1B181642A7F5}" type="parTrans" cxnId="{0221D13B-2A89-4F6A-84C9-679425B91173}">
      <dgm:prSet/>
      <dgm:spPr/>
      <dgm:t>
        <a:bodyPr/>
        <a:lstStyle/>
        <a:p>
          <a:endParaRPr lang="en-US"/>
        </a:p>
      </dgm:t>
    </dgm:pt>
    <dgm:pt modelId="{67DDCCA3-A043-4708-BD0C-940E3267D0F2}" type="sibTrans" cxnId="{0221D13B-2A89-4F6A-84C9-679425B91173}">
      <dgm:prSet/>
      <dgm:spPr/>
      <dgm:t>
        <a:bodyPr/>
        <a:lstStyle/>
        <a:p>
          <a:endParaRPr lang="en-US"/>
        </a:p>
      </dgm:t>
    </dgm:pt>
    <dgm:pt modelId="{846FE444-E1B0-4C2C-8855-8833555FE38B}">
      <dgm:prSet/>
      <dgm:spPr/>
      <dgm:t>
        <a:bodyPr/>
        <a:lstStyle/>
        <a:p>
          <a:r>
            <a:rPr lang="en-US" dirty="0"/>
            <a:t>Ability to express emotions and disclose information. </a:t>
          </a:r>
        </a:p>
      </dgm:t>
    </dgm:pt>
    <dgm:pt modelId="{80BB8002-B217-421B-858C-55BD6B77D152}" type="parTrans" cxnId="{AC26C90A-50DA-46C3-A0B8-1423F53ECC99}">
      <dgm:prSet/>
      <dgm:spPr/>
      <dgm:t>
        <a:bodyPr/>
        <a:lstStyle/>
        <a:p>
          <a:endParaRPr lang="en-US"/>
        </a:p>
      </dgm:t>
    </dgm:pt>
    <dgm:pt modelId="{97775071-1C97-4D95-BD4C-38C14DC0C19B}" type="sibTrans" cxnId="{AC26C90A-50DA-46C3-A0B8-1423F53ECC99}">
      <dgm:prSet/>
      <dgm:spPr/>
      <dgm:t>
        <a:bodyPr/>
        <a:lstStyle/>
        <a:p>
          <a:endParaRPr lang="en-US"/>
        </a:p>
      </dgm:t>
    </dgm:pt>
    <dgm:pt modelId="{D54DC972-D23A-4297-A1C8-D2A83FFD26F8}">
      <dgm:prSet/>
      <dgm:spPr/>
      <dgm:t>
        <a:bodyPr/>
        <a:lstStyle/>
        <a:p>
          <a:r>
            <a:rPr lang="en-US" dirty="0"/>
            <a:t>Reservations displaying and disclosing emotions that stem from having cancer. </a:t>
          </a:r>
        </a:p>
      </dgm:t>
    </dgm:pt>
    <dgm:pt modelId="{8E741C33-48A8-4F1D-9B77-59EC798C11BD}" type="parTrans" cxnId="{DFA5CB6B-D5D6-40C0-9307-B429803C7313}">
      <dgm:prSet/>
      <dgm:spPr/>
      <dgm:t>
        <a:bodyPr/>
        <a:lstStyle/>
        <a:p>
          <a:endParaRPr lang="en-US"/>
        </a:p>
      </dgm:t>
    </dgm:pt>
    <dgm:pt modelId="{327A9800-95B6-49C9-ABB4-F22107416B9D}" type="sibTrans" cxnId="{DFA5CB6B-D5D6-40C0-9307-B429803C7313}">
      <dgm:prSet/>
      <dgm:spPr/>
      <dgm:t>
        <a:bodyPr/>
        <a:lstStyle/>
        <a:p>
          <a:endParaRPr lang="en-US"/>
        </a:p>
      </dgm:t>
    </dgm:pt>
    <dgm:pt modelId="{0B992EE4-1297-408D-A0A1-4CAEDE513E81}">
      <dgm:prSet/>
      <dgm:spPr/>
      <dgm:t>
        <a:bodyPr/>
        <a:lstStyle/>
        <a:p>
          <a:r>
            <a:rPr lang="en-US" dirty="0"/>
            <a:t>Reduce their social participation, as a result of maladaptive thoughts and feelings associated with copying with having a terminal illness </a:t>
          </a:r>
        </a:p>
      </dgm:t>
    </dgm:pt>
    <dgm:pt modelId="{B27085F3-F57E-4EA2-90AF-89F400FC06E9}" type="parTrans" cxnId="{4B8D42B9-C82A-475B-8155-2CC80E45FF0E}">
      <dgm:prSet/>
      <dgm:spPr/>
      <dgm:t>
        <a:bodyPr/>
        <a:lstStyle/>
        <a:p>
          <a:endParaRPr lang="en-US"/>
        </a:p>
      </dgm:t>
    </dgm:pt>
    <dgm:pt modelId="{7FF29770-FD9C-4D29-AC0C-2BF28023E878}" type="sibTrans" cxnId="{4B8D42B9-C82A-475B-8155-2CC80E45FF0E}">
      <dgm:prSet/>
      <dgm:spPr/>
      <dgm:t>
        <a:bodyPr/>
        <a:lstStyle/>
        <a:p>
          <a:endParaRPr lang="en-US"/>
        </a:p>
      </dgm:t>
    </dgm:pt>
    <dgm:pt modelId="{DE7EACB9-919E-4DDA-900B-26752CA35420}">
      <dgm:prSet/>
      <dgm:spPr/>
      <dgm:t>
        <a:bodyPr/>
        <a:lstStyle/>
        <a:p>
          <a:r>
            <a:rPr lang="en-US" dirty="0"/>
            <a:t>Decreased expression of emotions to prevent further distress of </a:t>
          </a:r>
          <a:r>
            <a:rPr lang="en-US" i="1" dirty="0"/>
            <a:t>caregivers.</a:t>
          </a:r>
          <a:r>
            <a:rPr lang="en-US" dirty="0"/>
            <a:t> </a:t>
          </a:r>
        </a:p>
      </dgm:t>
    </dgm:pt>
    <dgm:pt modelId="{19506369-8F9C-47D8-9EA3-E64CABDA6B50}" type="parTrans" cxnId="{78210B3F-721F-43FC-8A2A-C22C9EF65D15}">
      <dgm:prSet/>
      <dgm:spPr/>
      <dgm:t>
        <a:bodyPr/>
        <a:lstStyle/>
        <a:p>
          <a:endParaRPr lang="en-US"/>
        </a:p>
      </dgm:t>
    </dgm:pt>
    <dgm:pt modelId="{F99449AF-F93D-487B-93FB-E74AD9150074}" type="sibTrans" cxnId="{78210B3F-721F-43FC-8A2A-C22C9EF65D15}">
      <dgm:prSet/>
      <dgm:spPr/>
      <dgm:t>
        <a:bodyPr/>
        <a:lstStyle/>
        <a:p>
          <a:endParaRPr lang="en-US"/>
        </a:p>
      </dgm:t>
    </dgm:pt>
    <dgm:pt modelId="{EFAB94CA-CC44-422D-A43E-37A5E6AF3BE0}">
      <dgm:prSet/>
      <dgm:spPr/>
      <dgm:t>
        <a:bodyPr/>
        <a:lstStyle/>
        <a:p>
          <a:r>
            <a:rPr lang="en-US" dirty="0"/>
            <a:t>Decreased social interaction to distract from emotions being internalized</a:t>
          </a:r>
        </a:p>
      </dgm:t>
    </dgm:pt>
    <dgm:pt modelId="{7647052C-DE9E-47B8-A59D-60466D89717A}" type="parTrans" cxnId="{33C5B4A0-B518-4A91-9F14-D67D9EC43730}">
      <dgm:prSet/>
      <dgm:spPr/>
      <dgm:t>
        <a:bodyPr/>
        <a:lstStyle/>
        <a:p>
          <a:endParaRPr lang="en-US"/>
        </a:p>
      </dgm:t>
    </dgm:pt>
    <dgm:pt modelId="{F134181F-FC5B-48BA-BB5D-887F13889A02}" type="sibTrans" cxnId="{33C5B4A0-B518-4A91-9F14-D67D9EC43730}">
      <dgm:prSet/>
      <dgm:spPr/>
      <dgm:t>
        <a:bodyPr/>
        <a:lstStyle/>
        <a:p>
          <a:endParaRPr lang="en-US"/>
        </a:p>
      </dgm:t>
    </dgm:pt>
    <dgm:pt modelId="{948CC9DA-36FF-104B-8D3E-235F69B53CD8}">
      <dgm:prSet/>
      <dgm:spPr/>
      <dgm:t>
        <a:bodyPr/>
        <a:lstStyle/>
        <a:p>
          <a:pPr>
            <a:buFont typeface="Times New Roman" panose="02020603050405020304" pitchFamily="18" charset="0"/>
            <a:buChar char="•"/>
          </a:pPr>
          <a:r>
            <a:rPr lang="en-US" dirty="0"/>
            <a:t>Decreased ability to endure and pace through an activity. </a:t>
          </a:r>
        </a:p>
      </dgm:t>
    </dgm:pt>
    <dgm:pt modelId="{68536870-3135-0A45-8345-DF43CA033A4E}" type="parTrans" cxnId="{35ED8B34-AD94-294E-9181-CABAC5772D39}">
      <dgm:prSet/>
      <dgm:spPr/>
    </dgm:pt>
    <dgm:pt modelId="{21DCDAEC-8516-B04B-9E8B-CAF006B9F718}" type="sibTrans" cxnId="{35ED8B34-AD94-294E-9181-CABAC5772D39}">
      <dgm:prSet/>
      <dgm:spPr/>
    </dgm:pt>
    <dgm:pt modelId="{75C95606-6E83-9C4A-9AE9-38EDE5A3E6EB}">
      <dgm:prSet/>
      <dgm:spPr/>
      <dgm:t>
        <a:bodyPr/>
        <a:lstStyle/>
        <a:p>
          <a:pPr>
            <a:buFont typeface="Times New Roman" panose="02020603050405020304" pitchFamily="18" charset="0"/>
            <a:buChar char="•"/>
          </a:pPr>
          <a:r>
            <a:rPr lang="en-US" dirty="0"/>
            <a:t>Decreased ability to complete a task specific activity due to musculoskeletal pain and weakness. </a:t>
          </a:r>
        </a:p>
      </dgm:t>
    </dgm:pt>
    <dgm:pt modelId="{DF0FCEC1-B7B9-1C4E-BAEC-C2A32EFD1A86}" type="parTrans" cxnId="{B47E478C-EA29-4C4B-965A-003147ED21BF}">
      <dgm:prSet/>
      <dgm:spPr/>
    </dgm:pt>
    <dgm:pt modelId="{8EEC38EC-DDBC-6A41-AF7B-9683B95AB1AA}" type="sibTrans" cxnId="{B47E478C-EA29-4C4B-965A-003147ED21BF}">
      <dgm:prSet/>
      <dgm:spPr/>
    </dgm:pt>
    <dgm:pt modelId="{7FB12B23-C14C-074D-8C4D-8A30F121EE63}">
      <dgm:prSet/>
      <dgm:spPr/>
      <dgm:t>
        <a:bodyPr/>
        <a:lstStyle/>
        <a:p>
          <a:pPr>
            <a:buFont typeface="Times New Roman" panose="02020603050405020304" pitchFamily="18" charset="0"/>
            <a:buChar char="•"/>
          </a:pPr>
          <a:r>
            <a:rPr lang="en-US" dirty="0"/>
            <a:t>Increased need to rest throughout the day</a:t>
          </a:r>
        </a:p>
      </dgm:t>
    </dgm:pt>
    <dgm:pt modelId="{14A4D60F-36B3-7143-A459-8030865073CF}" type="parTrans" cxnId="{66D52ACB-D095-9941-B5F6-B00D592CAF51}">
      <dgm:prSet/>
      <dgm:spPr/>
    </dgm:pt>
    <dgm:pt modelId="{17BE2B90-025F-C84B-9428-82853D0D3DDD}" type="sibTrans" cxnId="{66D52ACB-D095-9941-B5F6-B00D592CAF51}">
      <dgm:prSet/>
      <dgm:spPr/>
    </dgm:pt>
    <dgm:pt modelId="{BDAB3639-43E1-C943-A7FD-BD8683E1FE61}" type="pres">
      <dgm:prSet presAssocID="{5EF49645-3AAE-4673-B44F-B6A1E392C076}" presName="linear" presStyleCnt="0">
        <dgm:presLayoutVars>
          <dgm:dir/>
          <dgm:animLvl val="lvl"/>
          <dgm:resizeHandles val="exact"/>
        </dgm:presLayoutVars>
      </dgm:prSet>
      <dgm:spPr/>
    </dgm:pt>
    <dgm:pt modelId="{8300B581-3323-6B42-AA59-50DE7CA58F14}" type="pres">
      <dgm:prSet presAssocID="{E9A9354A-FB4A-4D9B-BC7A-E766EB356578}" presName="parentLin" presStyleCnt="0"/>
      <dgm:spPr/>
    </dgm:pt>
    <dgm:pt modelId="{9564FDE2-B48F-A34F-8DBF-0B8FEC379941}" type="pres">
      <dgm:prSet presAssocID="{E9A9354A-FB4A-4D9B-BC7A-E766EB356578}" presName="parentLeftMargin" presStyleLbl="node1" presStyleIdx="0" presStyleCnt="3"/>
      <dgm:spPr/>
    </dgm:pt>
    <dgm:pt modelId="{B722DFD4-12ED-1748-815E-B71D5A8118FD}" type="pres">
      <dgm:prSet presAssocID="{E9A9354A-FB4A-4D9B-BC7A-E766EB356578}" presName="parentText" presStyleLbl="node1" presStyleIdx="0" presStyleCnt="3">
        <dgm:presLayoutVars>
          <dgm:chMax val="0"/>
          <dgm:bulletEnabled val="1"/>
        </dgm:presLayoutVars>
      </dgm:prSet>
      <dgm:spPr/>
    </dgm:pt>
    <dgm:pt modelId="{1B7016D8-A2FA-6F43-AE0A-CDAF73E5EAA0}" type="pres">
      <dgm:prSet presAssocID="{E9A9354A-FB4A-4D9B-BC7A-E766EB356578}" presName="negativeSpace" presStyleCnt="0"/>
      <dgm:spPr/>
    </dgm:pt>
    <dgm:pt modelId="{316838F8-7312-F245-ADEA-FBB81B7ED582}" type="pres">
      <dgm:prSet presAssocID="{E9A9354A-FB4A-4D9B-BC7A-E766EB356578}" presName="childText" presStyleLbl="conFgAcc1" presStyleIdx="0" presStyleCnt="3">
        <dgm:presLayoutVars>
          <dgm:bulletEnabled val="1"/>
        </dgm:presLayoutVars>
      </dgm:prSet>
      <dgm:spPr/>
    </dgm:pt>
    <dgm:pt modelId="{189538CC-D292-8E42-B31D-13D77E832085}" type="pres">
      <dgm:prSet presAssocID="{8DE47624-1B32-4B5E-9E45-82E0C44DBE63}" presName="spaceBetweenRectangles" presStyleCnt="0"/>
      <dgm:spPr/>
    </dgm:pt>
    <dgm:pt modelId="{52CBF5BE-CBBE-934F-AF91-E52254C4882C}" type="pres">
      <dgm:prSet presAssocID="{55A0939B-85C7-493D-807F-EFED07BDB8A5}" presName="parentLin" presStyleCnt="0"/>
      <dgm:spPr/>
    </dgm:pt>
    <dgm:pt modelId="{63FECFF3-891C-BA4F-B080-FEBD0E40D8DE}" type="pres">
      <dgm:prSet presAssocID="{55A0939B-85C7-493D-807F-EFED07BDB8A5}" presName="parentLeftMargin" presStyleLbl="node1" presStyleIdx="0" presStyleCnt="3"/>
      <dgm:spPr/>
    </dgm:pt>
    <dgm:pt modelId="{E27149B3-893E-184C-ADB9-FC574CB4E6EB}" type="pres">
      <dgm:prSet presAssocID="{55A0939B-85C7-493D-807F-EFED07BDB8A5}" presName="parentText" presStyleLbl="node1" presStyleIdx="1" presStyleCnt="3">
        <dgm:presLayoutVars>
          <dgm:chMax val="0"/>
          <dgm:bulletEnabled val="1"/>
        </dgm:presLayoutVars>
      </dgm:prSet>
      <dgm:spPr/>
    </dgm:pt>
    <dgm:pt modelId="{13EE0DE3-A4A9-844F-BCE4-A8239709219F}" type="pres">
      <dgm:prSet presAssocID="{55A0939B-85C7-493D-807F-EFED07BDB8A5}" presName="negativeSpace" presStyleCnt="0"/>
      <dgm:spPr/>
    </dgm:pt>
    <dgm:pt modelId="{B22D7B00-D091-B041-B61F-C3C936D0C36F}" type="pres">
      <dgm:prSet presAssocID="{55A0939B-85C7-493D-807F-EFED07BDB8A5}" presName="childText" presStyleLbl="conFgAcc1" presStyleIdx="1" presStyleCnt="3" custLinFactNeighborX="-14409">
        <dgm:presLayoutVars>
          <dgm:bulletEnabled val="1"/>
        </dgm:presLayoutVars>
      </dgm:prSet>
      <dgm:spPr/>
    </dgm:pt>
    <dgm:pt modelId="{5E39D4D0-1679-7240-84B6-610758A522BA}" type="pres">
      <dgm:prSet presAssocID="{08468F49-619C-4615-916D-2253A3938CAC}" presName="spaceBetweenRectangles" presStyleCnt="0"/>
      <dgm:spPr/>
    </dgm:pt>
    <dgm:pt modelId="{6B9D212E-8CFC-5147-9F97-2E4B929BE3D1}" type="pres">
      <dgm:prSet presAssocID="{D63629A0-DF86-4B14-B707-94CB7007B343}" presName="parentLin" presStyleCnt="0"/>
      <dgm:spPr/>
    </dgm:pt>
    <dgm:pt modelId="{496D4F3D-F480-B042-A74E-B85939C6AFBD}" type="pres">
      <dgm:prSet presAssocID="{D63629A0-DF86-4B14-B707-94CB7007B343}" presName="parentLeftMargin" presStyleLbl="node1" presStyleIdx="1" presStyleCnt="3"/>
      <dgm:spPr/>
    </dgm:pt>
    <dgm:pt modelId="{309E5FF6-0CEE-0349-B2C5-B8E37BF20040}" type="pres">
      <dgm:prSet presAssocID="{D63629A0-DF86-4B14-B707-94CB7007B343}" presName="parentText" presStyleLbl="node1" presStyleIdx="2" presStyleCnt="3">
        <dgm:presLayoutVars>
          <dgm:chMax val="0"/>
          <dgm:bulletEnabled val="1"/>
        </dgm:presLayoutVars>
      </dgm:prSet>
      <dgm:spPr/>
    </dgm:pt>
    <dgm:pt modelId="{81B966E2-6C01-AD42-82DC-9894AEB9380F}" type="pres">
      <dgm:prSet presAssocID="{D63629A0-DF86-4B14-B707-94CB7007B343}" presName="negativeSpace" presStyleCnt="0"/>
      <dgm:spPr/>
    </dgm:pt>
    <dgm:pt modelId="{4CCEDE2C-0076-B549-A999-816521A31CB6}" type="pres">
      <dgm:prSet presAssocID="{D63629A0-DF86-4B14-B707-94CB7007B343}" presName="childText" presStyleLbl="conFgAcc1" presStyleIdx="2" presStyleCnt="3">
        <dgm:presLayoutVars>
          <dgm:bulletEnabled val="1"/>
        </dgm:presLayoutVars>
      </dgm:prSet>
      <dgm:spPr/>
    </dgm:pt>
  </dgm:ptLst>
  <dgm:cxnLst>
    <dgm:cxn modelId="{5EB1C80A-5576-854C-BFB0-C94D0D802577}" type="presOf" srcId="{EFAB94CA-CC44-422D-A43E-37A5E6AF3BE0}" destId="{4CCEDE2C-0076-B549-A999-816521A31CB6}" srcOrd="0" destOrd="4" presId="urn:microsoft.com/office/officeart/2005/8/layout/list1"/>
    <dgm:cxn modelId="{AC26C90A-50DA-46C3-A0B8-1423F53ECC99}" srcId="{D63629A0-DF86-4B14-B707-94CB7007B343}" destId="{846FE444-E1B0-4C2C-8855-8833555FE38B}" srcOrd="0" destOrd="0" parTransId="{80BB8002-B217-421B-858C-55BD6B77D152}" sibTransId="{97775071-1C97-4D95-BD4C-38C14DC0C19B}"/>
    <dgm:cxn modelId="{6FB23115-0AD3-1F43-A2FE-C5F847D9D9E1}" type="presOf" srcId="{7FB12B23-C14C-074D-8C4D-8A30F121EE63}" destId="{316838F8-7312-F245-ADEA-FBB81B7ED582}" srcOrd="0" destOrd="3" presId="urn:microsoft.com/office/officeart/2005/8/layout/list1"/>
    <dgm:cxn modelId="{3F89C518-5415-B942-B529-0CF7666AFB37}" type="presOf" srcId="{17580636-F777-4CCE-A6F7-2A8C2FEDFE3C}" destId="{B22D7B00-D091-B041-B61F-C3C936D0C36F}" srcOrd="0" destOrd="3" presId="urn:microsoft.com/office/officeart/2005/8/layout/list1"/>
    <dgm:cxn modelId="{5E94FA22-D30B-4842-A970-28C2DB5B8F64}" type="presOf" srcId="{75C95606-6E83-9C4A-9AE9-38EDE5A3E6EB}" destId="{316838F8-7312-F245-ADEA-FBB81B7ED582}" srcOrd="0" destOrd="2" presId="urn:microsoft.com/office/officeart/2005/8/layout/list1"/>
    <dgm:cxn modelId="{53E14F23-3FD8-0140-A922-BF8E7E8A3031}" type="presOf" srcId="{5EF49645-3AAE-4673-B44F-B6A1E392C076}" destId="{BDAB3639-43E1-C943-A7FD-BD8683E1FE61}" srcOrd="0" destOrd="0" presId="urn:microsoft.com/office/officeart/2005/8/layout/list1"/>
    <dgm:cxn modelId="{35ED8B34-AD94-294E-9181-CABAC5772D39}" srcId="{E9A9354A-FB4A-4D9B-BC7A-E766EB356578}" destId="{948CC9DA-36FF-104B-8D3E-235F69B53CD8}" srcOrd="1" destOrd="0" parTransId="{68536870-3135-0A45-8345-DF43CA033A4E}" sibTransId="{21DCDAEC-8516-B04B-9E8B-CAF006B9F718}"/>
    <dgm:cxn modelId="{0221D13B-2A89-4F6A-84C9-679425B91173}" srcId="{5EF49645-3AAE-4673-B44F-B6A1E392C076}" destId="{D63629A0-DF86-4B14-B707-94CB7007B343}" srcOrd="2" destOrd="0" parTransId="{4AB98E4D-D05A-4653-8B12-1B181642A7F5}" sibTransId="{67DDCCA3-A043-4708-BD0C-940E3267D0F2}"/>
    <dgm:cxn modelId="{F33FEC3D-6FC6-3847-823D-B27CC855BB72}" type="presOf" srcId="{55A0939B-85C7-493D-807F-EFED07BDB8A5}" destId="{63FECFF3-891C-BA4F-B080-FEBD0E40D8DE}" srcOrd="0" destOrd="0" presId="urn:microsoft.com/office/officeart/2005/8/layout/list1"/>
    <dgm:cxn modelId="{78210B3F-721F-43FC-8A2A-C22C9EF65D15}" srcId="{D63629A0-DF86-4B14-B707-94CB7007B343}" destId="{DE7EACB9-919E-4DDA-900B-26752CA35420}" srcOrd="3" destOrd="0" parTransId="{19506369-8F9C-47D8-9EA3-E64CABDA6B50}" sibTransId="{F99449AF-F93D-487B-93FB-E74AD9150074}"/>
    <dgm:cxn modelId="{F7B47848-7A7E-4949-A27C-39227A9DF7CA}" srcId="{55A0939B-85C7-493D-807F-EFED07BDB8A5}" destId="{7C13A95F-5A36-4833-B445-BFD4AE4C2CB7}" srcOrd="4" destOrd="0" parTransId="{47F110E0-2984-4293-B593-A5C76060721E}" sibTransId="{7692271F-23A2-4C8B-B5EC-809C957D8518}"/>
    <dgm:cxn modelId="{3D2A8B4A-1F52-F444-911A-CD84B6DC9583}" type="presOf" srcId="{1D47FA90-7860-447E-A1EA-CCB026FC6A4C}" destId="{316838F8-7312-F245-ADEA-FBB81B7ED582}" srcOrd="0" destOrd="0" presId="urn:microsoft.com/office/officeart/2005/8/layout/list1"/>
    <dgm:cxn modelId="{DBE72D4B-A7AE-45E8-B625-CF8C23978097}" srcId="{55A0939B-85C7-493D-807F-EFED07BDB8A5}" destId="{59B0170E-DAB4-46F8-B24E-F633A3C23D7A}" srcOrd="0" destOrd="0" parTransId="{4656AF29-ACE0-4611-BEE5-F173100D1F63}" sibTransId="{F4E43993-603C-4185-8360-B3163A7A975A}"/>
    <dgm:cxn modelId="{8C73B04D-545E-46C4-9E61-7D24D11F81F8}" srcId="{5EF49645-3AAE-4673-B44F-B6A1E392C076}" destId="{55A0939B-85C7-493D-807F-EFED07BDB8A5}" srcOrd="1" destOrd="0" parTransId="{93225B5B-E7AF-46F9-BBEE-479569340999}" sibTransId="{08468F49-619C-4615-916D-2253A3938CAC}"/>
    <dgm:cxn modelId="{DD10E34E-113D-FB44-B770-1C7F85EC53B2}" type="presOf" srcId="{846FE444-E1B0-4C2C-8855-8833555FE38B}" destId="{4CCEDE2C-0076-B549-A999-816521A31CB6}" srcOrd="0" destOrd="0" presId="urn:microsoft.com/office/officeart/2005/8/layout/list1"/>
    <dgm:cxn modelId="{08E2F057-4A51-4F6D-81E7-5F46D1EB919F}" srcId="{55A0939B-85C7-493D-807F-EFED07BDB8A5}" destId="{597FE8F6-9001-4758-AE64-5AECB6026C60}" srcOrd="1" destOrd="0" parTransId="{982DD7D7-82E3-4646-84EF-F2F3F5FF3FBA}" sibTransId="{FE80D848-8997-45ED-8775-F05512C6F552}"/>
    <dgm:cxn modelId="{D42FA45D-38BD-2E4F-AC48-5B3BD213A519}" type="presOf" srcId="{D68F5CC8-83E1-4A2D-90D3-B8E3A57C0A7F}" destId="{B22D7B00-D091-B041-B61F-C3C936D0C36F}" srcOrd="0" destOrd="2" presId="urn:microsoft.com/office/officeart/2005/8/layout/list1"/>
    <dgm:cxn modelId="{DFA5CB6B-D5D6-40C0-9307-B429803C7313}" srcId="{D63629A0-DF86-4B14-B707-94CB7007B343}" destId="{D54DC972-D23A-4297-A1C8-D2A83FFD26F8}" srcOrd="1" destOrd="0" parTransId="{8E741C33-48A8-4F1D-9B77-59EC798C11BD}" sibTransId="{327A9800-95B6-49C9-ABB4-F22107416B9D}"/>
    <dgm:cxn modelId="{4625306D-5192-A843-ADF0-8E859BF0F4EB}" type="presOf" srcId="{D63629A0-DF86-4B14-B707-94CB7007B343}" destId="{309E5FF6-0CEE-0349-B2C5-B8E37BF20040}" srcOrd="1" destOrd="0" presId="urn:microsoft.com/office/officeart/2005/8/layout/list1"/>
    <dgm:cxn modelId="{5B26F072-B594-3841-AECC-7DEEE8710D27}" type="presOf" srcId="{55A0939B-85C7-493D-807F-EFED07BDB8A5}" destId="{E27149B3-893E-184C-ADB9-FC574CB4E6EB}" srcOrd="1" destOrd="0" presId="urn:microsoft.com/office/officeart/2005/8/layout/list1"/>
    <dgm:cxn modelId="{FF5AD476-7393-419C-845A-F05BB6DC94D2}" srcId="{E9A9354A-FB4A-4D9B-BC7A-E766EB356578}" destId="{1D47FA90-7860-447E-A1EA-CCB026FC6A4C}" srcOrd="0" destOrd="0" parTransId="{80B93B4A-7FA9-4513-8115-F3066DBD3DA8}" sibTransId="{D84EB173-7EE6-4B56-926E-30C6F4A899FD}"/>
    <dgm:cxn modelId="{B47E478C-EA29-4C4B-965A-003147ED21BF}" srcId="{E9A9354A-FB4A-4D9B-BC7A-E766EB356578}" destId="{75C95606-6E83-9C4A-9AE9-38EDE5A3E6EB}" srcOrd="2" destOrd="0" parTransId="{DF0FCEC1-B7B9-1C4E-BAEC-C2A32EFD1A86}" sibTransId="{8EEC38EC-DDBC-6A41-AF7B-9683B95AB1AA}"/>
    <dgm:cxn modelId="{F68DC89A-3660-C54B-B866-A6721CD88490}" type="presOf" srcId="{D54DC972-D23A-4297-A1C8-D2A83FFD26F8}" destId="{4CCEDE2C-0076-B549-A999-816521A31CB6}" srcOrd="0" destOrd="1" presId="urn:microsoft.com/office/officeart/2005/8/layout/list1"/>
    <dgm:cxn modelId="{722D5D9C-989C-FD47-813D-A199D9F711A7}" type="presOf" srcId="{948CC9DA-36FF-104B-8D3E-235F69B53CD8}" destId="{316838F8-7312-F245-ADEA-FBB81B7ED582}" srcOrd="0" destOrd="1" presId="urn:microsoft.com/office/officeart/2005/8/layout/list1"/>
    <dgm:cxn modelId="{C0F3DD9C-35F0-4591-99C8-14127E63B7C4}" srcId="{55A0939B-85C7-493D-807F-EFED07BDB8A5}" destId="{17580636-F777-4CCE-A6F7-2A8C2FEDFE3C}" srcOrd="3" destOrd="0" parTransId="{3A18176A-B120-41AD-BB07-0C26F6A875B9}" sibTransId="{94E8A4B8-4C14-4D3E-958A-1AA0285FA9F9}"/>
    <dgm:cxn modelId="{33C5B4A0-B518-4A91-9F14-D67D9EC43730}" srcId="{D63629A0-DF86-4B14-B707-94CB7007B343}" destId="{EFAB94CA-CC44-422D-A43E-37A5E6AF3BE0}" srcOrd="4" destOrd="0" parTransId="{7647052C-DE9E-47B8-A59D-60466D89717A}" sibTransId="{F134181F-FC5B-48BA-BB5D-887F13889A02}"/>
    <dgm:cxn modelId="{46D449A3-ADA7-4BEF-AFD3-D1867A73C35E}" srcId="{55A0939B-85C7-493D-807F-EFED07BDB8A5}" destId="{D68F5CC8-83E1-4A2D-90D3-B8E3A57C0A7F}" srcOrd="2" destOrd="0" parTransId="{F8F0D2DE-4259-4624-9E9D-EF63A207F027}" sibTransId="{7F06B83B-65E0-4F32-82B7-6361CDDE4D1A}"/>
    <dgm:cxn modelId="{9F6697A5-52E0-AE40-A267-741DAF0C6E8D}" type="presOf" srcId="{D63629A0-DF86-4B14-B707-94CB7007B343}" destId="{496D4F3D-F480-B042-A74E-B85939C6AFBD}" srcOrd="0" destOrd="0" presId="urn:microsoft.com/office/officeart/2005/8/layout/list1"/>
    <dgm:cxn modelId="{A66079A8-F85A-854D-AF1B-89C1600EDFC0}" type="presOf" srcId="{0B992EE4-1297-408D-A0A1-4CAEDE513E81}" destId="{4CCEDE2C-0076-B549-A999-816521A31CB6}" srcOrd="0" destOrd="2" presId="urn:microsoft.com/office/officeart/2005/8/layout/list1"/>
    <dgm:cxn modelId="{68AFB6B7-235E-1042-B805-53914E2EA1B7}" type="presOf" srcId="{E9A9354A-FB4A-4D9B-BC7A-E766EB356578}" destId="{B722DFD4-12ED-1748-815E-B71D5A8118FD}" srcOrd="1" destOrd="0" presId="urn:microsoft.com/office/officeart/2005/8/layout/list1"/>
    <dgm:cxn modelId="{4B8D42B9-C82A-475B-8155-2CC80E45FF0E}" srcId="{D63629A0-DF86-4B14-B707-94CB7007B343}" destId="{0B992EE4-1297-408D-A0A1-4CAEDE513E81}" srcOrd="2" destOrd="0" parTransId="{B27085F3-F57E-4EA2-90AF-89F400FC06E9}" sibTransId="{7FF29770-FD9C-4D29-AC0C-2BF28023E878}"/>
    <dgm:cxn modelId="{2FF1E9B9-7BFE-DC4B-98CF-A4B21A872CA9}" type="presOf" srcId="{7C13A95F-5A36-4833-B445-BFD4AE4C2CB7}" destId="{B22D7B00-D091-B041-B61F-C3C936D0C36F}" srcOrd="0" destOrd="4" presId="urn:microsoft.com/office/officeart/2005/8/layout/list1"/>
    <dgm:cxn modelId="{7DE38CBE-922B-934A-B5DC-2AEC130F8DA6}" type="presOf" srcId="{E9A9354A-FB4A-4D9B-BC7A-E766EB356578}" destId="{9564FDE2-B48F-A34F-8DBF-0B8FEC379941}" srcOrd="0" destOrd="0" presId="urn:microsoft.com/office/officeart/2005/8/layout/list1"/>
    <dgm:cxn modelId="{1DD77FBF-9A08-4414-AC82-038CF29D8D12}" srcId="{5EF49645-3AAE-4673-B44F-B6A1E392C076}" destId="{E9A9354A-FB4A-4D9B-BC7A-E766EB356578}" srcOrd="0" destOrd="0" parTransId="{217B9436-FD36-483F-9EE7-4F57DCD9724A}" sibTransId="{8DE47624-1B32-4B5E-9E45-82E0C44DBE63}"/>
    <dgm:cxn modelId="{52C02AC1-9117-394D-9842-39C6398F0BCC}" type="presOf" srcId="{597FE8F6-9001-4758-AE64-5AECB6026C60}" destId="{B22D7B00-D091-B041-B61F-C3C936D0C36F}" srcOrd="0" destOrd="1" presId="urn:microsoft.com/office/officeart/2005/8/layout/list1"/>
    <dgm:cxn modelId="{66D52ACB-D095-9941-B5F6-B00D592CAF51}" srcId="{E9A9354A-FB4A-4D9B-BC7A-E766EB356578}" destId="{7FB12B23-C14C-074D-8C4D-8A30F121EE63}" srcOrd="3" destOrd="0" parTransId="{14A4D60F-36B3-7143-A459-8030865073CF}" sibTransId="{17BE2B90-025F-C84B-9428-82853D0D3DDD}"/>
    <dgm:cxn modelId="{38F973CE-A687-6746-AA4A-B4F4A898ABE3}" type="presOf" srcId="{DE7EACB9-919E-4DDA-900B-26752CA35420}" destId="{4CCEDE2C-0076-B549-A999-816521A31CB6}" srcOrd="0" destOrd="3" presId="urn:microsoft.com/office/officeart/2005/8/layout/list1"/>
    <dgm:cxn modelId="{7B2C5CF1-11D9-3E44-83A8-EEC24B2BC047}" type="presOf" srcId="{59B0170E-DAB4-46F8-B24E-F633A3C23D7A}" destId="{B22D7B00-D091-B041-B61F-C3C936D0C36F}" srcOrd="0" destOrd="0" presId="urn:microsoft.com/office/officeart/2005/8/layout/list1"/>
    <dgm:cxn modelId="{0B13D857-AB78-FA44-A63D-D1718621C4AA}" type="presParOf" srcId="{BDAB3639-43E1-C943-A7FD-BD8683E1FE61}" destId="{8300B581-3323-6B42-AA59-50DE7CA58F14}" srcOrd="0" destOrd="0" presId="urn:microsoft.com/office/officeart/2005/8/layout/list1"/>
    <dgm:cxn modelId="{A0D0503E-454D-3A45-8F33-C59AF847C6F5}" type="presParOf" srcId="{8300B581-3323-6B42-AA59-50DE7CA58F14}" destId="{9564FDE2-B48F-A34F-8DBF-0B8FEC379941}" srcOrd="0" destOrd="0" presId="urn:microsoft.com/office/officeart/2005/8/layout/list1"/>
    <dgm:cxn modelId="{AA7687BA-E512-2042-BC5E-4E30B5C3C27B}" type="presParOf" srcId="{8300B581-3323-6B42-AA59-50DE7CA58F14}" destId="{B722DFD4-12ED-1748-815E-B71D5A8118FD}" srcOrd="1" destOrd="0" presId="urn:microsoft.com/office/officeart/2005/8/layout/list1"/>
    <dgm:cxn modelId="{8148E069-21E2-724F-9BDB-0696006C57B2}" type="presParOf" srcId="{BDAB3639-43E1-C943-A7FD-BD8683E1FE61}" destId="{1B7016D8-A2FA-6F43-AE0A-CDAF73E5EAA0}" srcOrd="1" destOrd="0" presId="urn:microsoft.com/office/officeart/2005/8/layout/list1"/>
    <dgm:cxn modelId="{5E34C68D-3771-A64D-952C-26EF3A021651}" type="presParOf" srcId="{BDAB3639-43E1-C943-A7FD-BD8683E1FE61}" destId="{316838F8-7312-F245-ADEA-FBB81B7ED582}" srcOrd="2" destOrd="0" presId="urn:microsoft.com/office/officeart/2005/8/layout/list1"/>
    <dgm:cxn modelId="{C0B7BBE5-9696-3A4C-BB7F-9EC1FEB8BCFC}" type="presParOf" srcId="{BDAB3639-43E1-C943-A7FD-BD8683E1FE61}" destId="{189538CC-D292-8E42-B31D-13D77E832085}" srcOrd="3" destOrd="0" presId="urn:microsoft.com/office/officeart/2005/8/layout/list1"/>
    <dgm:cxn modelId="{E21FA9AA-5ABE-894B-B7B6-BA5757D10B2B}" type="presParOf" srcId="{BDAB3639-43E1-C943-A7FD-BD8683E1FE61}" destId="{52CBF5BE-CBBE-934F-AF91-E52254C4882C}" srcOrd="4" destOrd="0" presId="urn:microsoft.com/office/officeart/2005/8/layout/list1"/>
    <dgm:cxn modelId="{BD6E32FF-4CF7-8B44-9653-F2ED5B5FD55B}" type="presParOf" srcId="{52CBF5BE-CBBE-934F-AF91-E52254C4882C}" destId="{63FECFF3-891C-BA4F-B080-FEBD0E40D8DE}" srcOrd="0" destOrd="0" presId="urn:microsoft.com/office/officeart/2005/8/layout/list1"/>
    <dgm:cxn modelId="{8D9D71F6-C201-3E44-920D-F8FC06C07836}" type="presParOf" srcId="{52CBF5BE-CBBE-934F-AF91-E52254C4882C}" destId="{E27149B3-893E-184C-ADB9-FC574CB4E6EB}" srcOrd="1" destOrd="0" presId="urn:microsoft.com/office/officeart/2005/8/layout/list1"/>
    <dgm:cxn modelId="{58E941E5-F05F-844D-A077-98941C8F56F6}" type="presParOf" srcId="{BDAB3639-43E1-C943-A7FD-BD8683E1FE61}" destId="{13EE0DE3-A4A9-844F-BCE4-A8239709219F}" srcOrd="5" destOrd="0" presId="urn:microsoft.com/office/officeart/2005/8/layout/list1"/>
    <dgm:cxn modelId="{0A18EAEC-1F33-A743-A067-E1F3F1A96B3B}" type="presParOf" srcId="{BDAB3639-43E1-C943-A7FD-BD8683E1FE61}" destId="{B22D7B00-D091-B041-B61F-C3C936D0C36F}" srcOrd="6" destOrd="0" presId="urn:microsoft.com/office/officeart/2005/8/layout/list1"/>
    <dgm:cxn modelId="{0DCE4875-DB13-9C43-BAD2-CECAE58B6650}" type="presParOf" srcId="{BDAB3639-43E1-C943-A7FD-BD8683E1FE61}" destId="{5E39D4D0-1679-7240-84B6-610758A522BA}" srcOrd="7" destOrd="0" presId="urn:microsoft.com/office/officeart/2005/8/layout/list1"/>
    <dgm:cxn modelId="{8F4717DE-18B0-F24E-B398-F68505BE966B}" type="presParOf" srcId="{BDAB3639-43E1-C943-A7FD-BD8683E1FE61}" destId="{6B9D212E-8CFC-5147-9F97-2E4B929BE3D1}" srcOrd="8" destOrd="0" presId="urn:microsoft.com/office/officeart/2005/8/layout/list1"/>
    <dgm:cxn modelId="{CB84B191-2D74-DB48-9A63-D95CAB5BF41E}" type="presParOf" srcId="{6B9D212E-8CFC-5147-9F97-2E4B929BE3D1}" destId="{496D4F3D-F480-B042-A74E-B85939C6AFBD}" srcOrd="0" destOrd="0" presId="urn:microsoft.com/office/officeart/2005/8/layout/list1"/>
    <dgm:cxn modelId="{828E06DD-97CA-9C46-A8FB-8A24AABFC02A}" type="presParOf" srcId="{6B9D212E-8CFC-5147-9F97-2E4B929BE3D1}" destId="{309E5FF6-0CEE-0349-B2C5-B8E37BF20040}" srcOrd="1" destOrd="0" presId="urn:microsoft.com/office/officeart/2005/8/layout/list1"/>
    <dgm:cxn modelId="{0D775207-CADF-4B4B-8DF7-AEC87EE994D7}" type="presParOf" srcId="{BDAB3639-43E1-C943-A7FD-BD8683E1FE61}" destId="{81B966E2-6C01-AD42-82DC-9894AEB9380F}" srcOrd="9" destOrd="0" presId="urn:microsoft.com/office/officeart/2005/8/layout/list1"/>
    <dgm:cxn modelId="{2A527A85-7A1C-FA48-BE24-4B7A88CE1E72}" type="presParOf" srcId="{BDAB3639-43E1-C943-A7FD-BD8683E1FE61}" destId="{4CCEDE2C-0076-B549-A999-816521A31CB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1B241B-62D6-4445-9776-DCE97827C317}">
      <dsp:nvSpPr>
        <dsp:cNvPr id="0" name=""/>
        <dsp:cNvSpPr/>
      </dsp:nvSpPr>
      <dsp:spPr>
        <a:xfrm>
          <a:off x="0" y="552149"/>
          <a:ext cx="5872185" cy="1370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5747" tIns="312420" rIns="455747"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Smoking and Tobacco</a:t>
          </a:r>
        </a:p>
        <a:p>
          <a:pPr marL="114300" lvl="1" indent="-114300" algn="l" defTabSz="666750">
            <a:lnSpc>
              <a:spcPct val="90000"/>
            </a:lnSpc>
            <a:spcBef>
              <a:spcPct val="0"/>
            </a:spcBef>
            <a:spcAft>
              <a:spcPct val="15000"/>
            </a:spcAft>
            <a:buChar char="•"/>
          </a:pPr>
          <a:r>
            <a:rPr lang="en-US" sz="1500" kern="1200"/>
            <a:t>Diet and Physical Activity </a:t>
          </a:r>
        </a:p>
        <a:p>
          <a:pPr marL="114300" lvl="1" indent="-114300" algn="l" defTabSz="666750">
            <a:lnSpc>
              <a:spcPct val="90000"/>
            </a:lnSpc>
            <a:spcBef>
              <a:spcPct val="0"/>
            </a:spcBef>
            <a:spcAft>
              <a:spcPct val="15000"/>
            </a:spcAft>
            <a:buChar char="•"/>
          </a:pPr>
          <a:r>
            <a:rPr lang="en-US" sz="1500" kern="1200" dirty="0"/>
            <a:t>Sun and Other Types of Radiation </a:t>
          </a:r>
        </a:p>
        <a:p>
          <a:pPr marL="114300" lvl="1" indent="-114300" algn="l" defTabSz="666750">
            <a:lnSpc>
              <a:spcPct val="90000"/>
            </a:lnSpc>
            <a:spcBef>
              <a:spcPct val="0"/>
            </a:spcBef>
            <a:spcAft>
              <a:spcPct val="15000"/>
            </a:spcAft>
            <a:buChar char="•"/>
          </a:pPr>
          <a:r>
            <a:rPr lang="en-US" sz="1500" kern="1200" dirty="0"/>
            <a:t>Viruses and Oth</a:t>
          </a:r>
          <a:r>
            <a:rPr lang="en-US" sz="1500" kern="1200" dirty="0">
              <a:solidFill>
                <a:schemeClr val="tx1"/>
              </a:solidFill>
            </a:rPr>
            <a:t>er Infections (American Cancer Society, 2022).</a:t>
          </a:r>
        </a:p>
      </dsp:txBody>
      <dsp:txXfrm>
        <a:off x="0" y="552149"/>
        <a:ext cx="5872185" cy="1370250"/>
      </dsp:txXfrm>
    </dsp:sp>
    <dsp:sp modelId="{994299E1-11F1-BA4C-9D0C-B3CE289E6A2F}">
      <dsp:nvSpPr>
        <dsp:cNvPr id="0" name=""/>
        <dsp:cNvSpPr/>
      </dsp:nvSpPr>
      <dsp:spPr>
        <a:xfrm>
          <a:off x="293609" y="330749"/>
          <a:ext cx="4110529" cy="442800"/>
        </a:xfrm>
        <a:prstGeom prst="roundRect">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5368" tIns="0" rIns="155368" bIns="0" numCol="1" spcCol="1270" anchor="ctr" anchorCtr="0">
          <a:noAutofit/>
        </a:bodyPr>
        <a:lstStyle/>
        <a:p>
          <a:pPr marL="0" lvl="0" indent="0" algn="l" defTabSz="666750">
            <a:lnSpc>
              <a:spcPct val="90000"/>
            </a:lnSpc>
            <a:spcBef>
              <a:spcPct val="0"/>
            </a:spcBef>
            <a:spcAft>
              <a:spcPct val="35000"/>
            </a:spcAft>
            <a:buNone/>
          </a:pPr>
          <a:r>
            <a:rPr lang="en-US" sz="1500" b="1" kern="1200"/>
            <a:t>Etiology </a:t>
          </a:r>
          <a:endParaRPr lang="en-US" sz="1500" kern="1200"/>
        </a:p>
      </dsp:txBody>
      <dsp:txXfrm>
        <a:off x="315225" y="352365"/>
        <a:ext cx="4067297" cy="399568"/>
      </dsp:txXfrm>
    </dsp:sp>
    <dsp:sp modelId="{01F8852B-0416-FB4B-8887-09CFB57AFF8F}">
      <dsp:nvSpPr>
        <dsp:cNvPr id="0" name=""/>
        <dsp:cNvSpPr/>
      </dsp:nvSpPr>
      <dsp:spPr>
        <a:xfrm>
          <a:off x="0" y="2224800"/>
          <a:ext cx="5872185" cy="1559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5747" tIns="312420" rIns="455747"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Advanced age: 55 years and older </a:t>
          </a:r>
        </a:p>
        <a:p>
          <a:pPr marL="114300" lvl="1" indent="-114300" algn="l" defTabSz="666750">
            <a:lnSpc>
              <a:spcPct val="90000"/>
            </a:lnSpc>
            <a:spcBef>
              <a:spcPct val="0"/>
            </a:spcBef>
            <a:spcAft>
              <a:spcPct val="15000"/>
            </a:spcAft>
            <a:buChar char="•"/>
          </a:pPr>
          <a:r>
            <a:rPr lang="en-US" sz="1500" kern="1200" dirty="0"/>
            <a:t>Risky behaviors and modifiable factors: smoking, increased body weight, drinking alcohol, and having unhealthy diet.</a:t>
          </a:r>
        </a:p>
        <a:p>
          <a:pPr marL="114300" lvl="1" indent="-114300" algn="l" defTabSz="666750">
            <a:lnSpc>
              <a:spcPct val="90000"/>
            </a:lnSpc>
            <a:spcBef>
              <a:spcPct val="0"/>
            </a:spcBef>
            <a:spcAft>
              <a:spcPct val="15000"/>
            </a:spcAft>
            <a:buChar char="•"/>
          </a:pPr>
          <a:r>
            <a:rPr lang="en-US" sz="1500" kern="1200" dirty="0"/>
            <a:t>Fam</a:t>
          </a:r>
          <a:r>
            <a:rPr lang="en-US" sz="1500" kern="1200" dirty="0">
              <a:solidFill>
                <a:schemeClr val="tx1"/>
              </a:solidFill>
            </a:rPr>
            <a:t>ily history and genetic susceptibility (American Cancer Society, 2021).</a:t>
          </a:r>
        </a:p>
      </dsp:txBody>
      <dsp:txXfrm>
        <a:off x="0" y="2224800"/>
        <a:ext cx="5872185" cy="1559250"/>
      </dsp:txXfrm>
    </dsp:sp>
    <dsp:sp modelId="{6932EC64-1E95-F742-A608-1553FDAA090A}">
      <dsp:nvSpPr>
        <dsp:cNvPr id="0" name=""/>
        <dsp:cNvSpPr/>
      </dsp:nvSpPr>
      <dsp:spPr>
        <a:xfrm>
          <a:off x="293609" y="2003400"/>
          <a:ext cx="4110529" cy="442800"/>
        </a:xfrm>
        <a:prstGeom prst="roundRect">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5368" tIns="0" rIns="155368" bIns="0" numCol="1" spcCol="1270" anchor="ctr" anchorCtr="0">
          <a:noAutofit/>
        </a:bodyPr>
        <a:lstStyle/>
        <a:p>
          <a:pPr marL="0" lvl="0" indent="0" algn="l" defTabSz="666750">
            <a:lnSpc>
              <a:spcPct val="90000"/>
            </a:lnSpc>
            <a:spcBef>
              <a:spcPct val="0"/>
            </a:spcBef>
            <a:spcAft>
              <a:spcPct val="35000"/>
            </a:spcAft>
            <a:buNone/>
          </a:pPr>
          <a:r>
            <a:rPr lang="en-US" sz="1500" b="1" kern="1200" dirty="0"/>
            <a:t>Risk Factors  </a:t>
          </a:r>
          <a:endParaRPr lang="en-US" sz="1500" kern="1200" dirty="0"/>
        </a:p>
      </dsp:txBody>
      <dsp:txXfrm>
        <a:off x="315225" y="2025016"/>
        <a:ext cx="4067297"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C33E2F-2E8F-D646-8506-CF13BF8CA931}">
      <dsp:nvSpPr>
        <dsp:cNvPr id="0" name=""/>
        <dsp:cNvSpPr/>
      </dsp:nvSpPr>
      <dsp:spPr>
        <a:xfrm>
          <a:off x="0" y="1569"/>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Breast </a:t>
          </a:r>
        </a:p>
      </dsp:txBody>
      <dsp:txXfrm>
        <a:off x="12487" y="14056"/>
        <a:ext cx="5608204" cy="230820"/>
      </dsp:txXfrm>
    </dsp:sp>
    <dsp:sp modelId="{7F8AF4B0-D15B-9441-BBBF-70B5F441E097}">
      <dsp:nvSpPr>
        <dsp:cNvPr id="0" name=""/>
        <dsp:cNvSpPr/>
      </dsp:nvSpPr>
      <dsp:spPr>
        <a:xfrm>
          <a:off x="0" y="271356"/>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Childhood and Adolescent Cancer </a:t>
          </a:r>
        </a:p>
      </dsp:txBody>
      <dsp:txXfrm>
        <a:off x="12487" y="283843"/>
        <a:ext cx="5608204" cy="230820"/>
      </dsp:txXfrm>
    </dsp:sp>
    <dsp:sp modelId="{41220518-66D3-6149-A1EF-6A49B970949C}">
      <dsp:nvSpPr>
        <dsp:cNvPr id="0" name=""/>
        <dsp:cNvSpPr/>
      </dsp:nvSpPr>
      <dsp:spPr>
        <a:xfrm>
          <a:off x="0" y="541142"/>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Colon and Rectum </a:t>
          </a:r>
        </a:p>
      </dsp:txBody>
      <dsp:txXfrm>
        <a:off x="12487" y="553629"/>
        <a:ext cx="5608204" cy="230820"/>
      </dsp:txXfrm>
    </dsp:sp>
    <dsp:sp modelId="{2D7A68ED-FBB0-6247-9E89-6ED9F2696157}">
      <dsp:nvSpPr>
        <dsp:cNvPr id="0" name=""/>
        <dsp:cNvSpPr/>
      </dsp:nvSpPr>
      <dsp:spPr>
        <a:xfrm>
          <a:off x="0" y="810929"/>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Kidney and Renal Pelvis </a:t>
          </a:r>
        </a:p>
      </dsp:txBody>
      <dsp:txXfrm>
        <a:off x="12487" y="823416"/>
        <a:ext cx="5608204" cy="230820"/>
      </dsp:txXfrm>
    </dsp:sp>
    <dsp:sp modelId="{F9E97A3A-A968-5146-B37B-856DF5840D14}">
      <dsp:nvSpPr>
        <dsp:cNvPr id="0" name=""/>
        <dsp:cNvSpPr/>
      </dsp:nvSpPr>
      <dsp:spPr>
        <a:xfrm>
          <a:off x="0" y="1080716"/>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Leukemia </a:t>
          </a:r>
        </a:p>
      </dsp:txBody>
      <dsp:txXfrm>
        <a:off x="12487" y="1093203"/>
        <a:ext cx="5608204" cy="230820"/>
      </dsp:txXfrm>
    </dsp:sp>
    <dsp:sp modelId="{B5260885-BC84-8543-833E-AB3DC13FA1E1}">
      <dsp:nvSpPr>
        <dsp:cNvPr id="0" name=""/>
        <dsp:cNvSpPr/>
      </dsp:nvSpPr>
      <dsp:spPr>
        <a:xfrm>
          <a:off x="0" y="1350503"/>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Liver</a:t>
          </a:r>
        </a:p>
      </dsp:txBody>
      <dsp:txXfrm>
        <a:off x="12487" y="1362990"/>
        <a:ext cx="5608204" cy="230820"/>
      </dsp:txXfrm>
    </dsp:sp>
    <dsp:sp modelId="{5EE8BA8A-10A3-904F-BDE8-DA65CC9FEA74}">
      <dsp:nvSpPr>
        <dsp:cNvPr id="0" name=""/>
        <dsp:cNvSpPr/>
      </dsp:nvSpPr>
      <dsp:spPr>
        <a:xfrm>
          <a:off x="0" y="1620290"/>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Lung and Bronchus </a:t>
          </a:r>
        </a:p>
      </dsp:txBody>
      <dsp:txXfrm>
        <a:off x="12487" y="1632777"/>
        <a:ext cx="5608204" cy="230820"/>
      </dsp:txXfrm>
    </dsp:sp>
    <dsp:sp modelId="{F0BF1CAD-C7C4-5043-A6A9-1D31AED0552A}">
      <dsp:nvSpPr>
        <dsp:cNvPr id="0" name=""/>
        <dsp:cNvSpPr/>
      </dsp:nvSpPr>
      <dsp:spPr>
        <a:xfrm>
          <a:off x="0" y="1890077"/>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Lymphoma </a:t>
          </a:r>
        </a:p>
      </dsp:txBody>
      <dsp:txXfrm>
        <a:off x="12487" y="1902564"/>
        <a:ext cx="5608204" cy="230820"/>
      </dsp:txXfrm>
    </dsp:sp>
    <dsp:sp modelId="{F5CE076C-48E7-6443-9202-F97B41FCF8B1}">
      <dsp:nvSpPr>
        <dsp:cNvPr id="0" name=""/>
        <dsp:cNvSpPr/>
      </dsp:nvSpPr>
      <dsp:spPr>
        <a:xfrm>
          <a:off x="0" y="2159864"/>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Oral Cavity and Pharynx</a:t>
          </a:r>
        </a:p>
      </dsp:txBody>
      <dsp:txXfrm>
        <a:off x="12487" y="2172351"/>
        <a:ext cx="5608204" cy="230820"/>
      </dsp:txXfrm>
    </dsp:sp>
    <dsp:sp modelId="{9BD23B5F-8077-E443-A854-D9C9A540951D}">
      <dsp:nvSpPr>
        <dsp:cNvPr id="0" name=""/>
        <dsp:cNvSpPr/>
      </dsp:nvSpPr>
      <dsp:spPr>
        <a:xfrm>
          <a:off x="0" y="2429650"/>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Ovary</a:t>
          </a:r>
        </a:p>
      </dsp:txBody>
      <dsp:txXfrm>
        <a:off x="12487" y="2442137"/>
        <a:ext cx="5608204" cy="230820"/>
      </dsp:txXfrm>
    </dsp:sp>
    <dsp:sp modelId="{B0E082FF-ADAA-4148-9305-68F60C16D979}">
      <dsp:nvSpPr>
        <dsp:cNvPr id="0" name=""/>
        <dsp:cNvSpPr/>
      </dsp:nvSpPr>
      <dsp:spPr>
        <a:xfrm>
          <a:off x="0" y="2699437"/>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Pancreas </a:t>
          </a:r>
        </a:p>
      </dsp:txBody>
      <dsp:txXfrm>
        <a:off x="12487" y="2711924"/>
        <a:ext cx="5608204" cy="230820"/>
      </dsp:txXfrm>
    </dsp:sp>
    <dsp:sp modelId="{0FF98DA4-412A-914F-B1A1-7CE3FF51F0C7}">
      <dsp:nvSpPr>
        <dsp:cNvPr id="0" name=""/>
        <dsp:cNvSpPr/>
      </dsp:nvSpPr>
      <dsp:spPr>
        <a:xfrm>
          <a:off x="0" y="2969224"/>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Prostate </a:t>
          </a:r>
        </a:p>
      </dsp:txBody>
      <dsp:txXfrm>
        <a:off x="12487" y="2981711"/>
        <a:ext cx="5608204" cy="230820"/>
      </dsp:txXfrm>
    </dsp:sp>
    <dsp:sp modelId="{FB006878-40F4-FF41-9EBB-1ED67071923D}">
      <dsp:nvSpPr>
        <dsp:cNvPr id="0" name=""/>
        <dsp:cNvSpPr/>
      </dsp:nvSpPr>
      <dsp:spPr>
        <a:xfrm>
          <a:off x="0" y="3239011"/>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Skin</a:t>
          </a:r>
        </a:p>
      </dsp:txBody>
      <dsp:txXfrm>
        <a:off x="12487" y="3251498"/>
        <a:ext cx="5608204" cy="230820"/>
      </dsp:txXfrm>
    </dsp:sp>
    <dsp:sp modelId="{7A1C35D3-BAA1-1E4B-9238-1A0AD9B908CB}">
      <dsp:nvSpPr>
        <dsp:cNvPr id="0" name=""/>
        <dsp:cNvSpPr/>
      </dsp:nvSpPr>
      <dsp:spPr>
        <a:xfrm>
          <a:off x="0" y="3508798"/>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Thyroid </a:t>
          </a:r>
        </a:p>
      </dsp:txBody>
      <dsp:txXfrm>
        <a:off x="12487" y="3521285"/>
        <a:ext cx="5608204" cy="230820"/>
      </dsp:txXfrm>
    </dsp:sp>
    <dsp:sp modelId="{A23E31B5-2380-9447-BDE6-9FCB714C6055}">
      <dsp:nvSpPr>
        <dsp:cNvPr id="0" name=""/>
        <dsp:cNvSpPr/>
      </dsp:nvSpPr>
      <dsp:spPr>
        <a:xfrm>
          <a:off x="0" y="3778585"/>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Uterine Cervix </a:t>
          </a:r>
        </a:p>
      </dsp:txBody>
      <dsp:txXfrm>
        <a:off x="12487" y="3791072"/>
        <a:ext cx="5608204" cy="230820"/>
      </dsp:txXfrm>
    </dsp:sp>
    <dsp:sp modelId="{37F70A4D-033F-834C-9825-344F8F85ACCB}">
      <dsp:nvSpPr>
        <dsp:cNvPr id="0" name=""/>
        <dsp:cNvSpPr/>
      </dsp:nvSpPr>
      <dsp:spPr>
        <a:xfrm>
          <a:off x="0" y="4048372"/>
          <a:ext cx="5633178" cy="255794"/>
        </a:xfrm>
        <a:prstGeom prst="roundRect">
          <a:avLst/>
        </a:prstGeom>
        <a:solidFill>
          <a:schemeClr val="accent2">
            <a:lumMod val="5000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Uterine Corpus (Endometrium)</a:t>
          </a:r>
        </a:p>
      </dsp:txBody>
      <dsp:txXfrm>
        <a:off x="12487" y="4060859"/>
        <a:ext cx="5608204" cy="2308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C609AD-2CA7-AD41-811A-277E0B32C21A}">
      <dsp:nvSpPr>
        <dsp:cNvPr id="0" name=""/>
        <dsp:cNvSpPr/>
      </dsp:nvSpPr>
      <dsp:spPr>
        <a:xfrm>
          <a:off x="0" y="546"/>
          <a:ext cx="478041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CD7718-A11F-F442-8F15-0888A212B3F3}">
      <dsp:nvSpPr>
        <dsp:cNvPr id="0" name=""/>
        <dsp:cNvSpPr/>
      </dsp:nvSpPr>
      <dsp:spPr>
        <a:xfrm>
          <a:off x="0" y="546"/>
          <a:ext cx="4780416" cy="639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Surgery </a:t>
          </a:r>
        </a:p>
      </dsp:txBody>
      <dsp:txXfrm>
        <a:off x="0" y="546"/>
        <a:ext cx="4780416" cy="639947"/>
      </dsp:txXfrm>
    </dsp:sp>
    <dsp:sp modelId="{728FBB69-76EC-5B4E-9282-1D7A2EC419AE}">
      <dsp:nvSpPr>
        <dsp:cNvPr id="0" name=""/>
        <dsp:cNvSpPr/>
      </dsp:nvSpPr>
      <dsp:spPr>
        <a:xfrm>
          <a:off x="0" y="640494"/>
          <a:ext cx="478041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BFAACA-B589-DE44-93DD-C89052817803}">
      <dsp:nvSpPr>
        <dsp:cNvPr id="0" name=""/>
        <dsp:cNvSpPr/>
      </dsp:nvSpPr>
      <dsp:spPr>
        <a:xfrm>
          <a:off x="0" y="640494"/>
          <a:ext cx="4780416" cy="639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Chemotherapy </a:t>
          </a:r>
        </a:p>
      </dsp:txBody>
      <dsp:txXfrm>
        <a:off x="0" y="640494"/>
        <a:ext cx="4780416" cy="639947"/>
      </dsp:txXfrm>
    </dsp:sp>
    <dsp:sp modelId="{8E018C9A-F914-4740-9019-24C46C09E3D0}">
      <dsp:nvSpPr>
        <dsp:cNvPr id="0" name=""/>
        <dsp:cNvSpPr/>
      </dsp:nvSpPr>
      <dsp:spPr>
        <a:xfrm>
          <a:off x="0" y="1280441"/>
          <a:ext cx="478041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31E325-4D78-E04D-82FB-B911202B3E13}">
      <dsp:nvSpPr>
        <dsp:cNvPr id="0" name=""/>
        <dsp:cNvSpPr/>
      </dsp:nvSpPr>
      <dsp:spPr>
        <a:xfrm>
          <a:off x="0" y="1280441"/>
          <a:ext cx="4780416" cy="639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Radiation Therapy </a:t>
          </a:r>
        </a:p>
      </dsp:txBody>
      <dsp:txXfrm>
        <a:off x="0" y="1280441"/>
        <a:ext cx="4780416" cy="639947"/>
      </dsp:txXfrm>
    </dsp:sp>
    <dsp:sp modelId="{433090AD-946E-6F43-80A6-1DB2FB32A711}">
      <dsp:nvSpPr>
        <dsp:cNvPr id="0" name=""/>
        <dsp:cNvSpPr/>
      </dsp:nvSpPr>
      <dsp:spPr>
        <a:xfrm>
          <a:off x="0" y="1920389"/>
          <a:ext cx="478041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B1D7AE-899B-0D47-9612-372B41532737}">
      <dsp:nvSpPr>
        <dsp:cNvPr id="0" name=""/>
        <dsp:cNvSpPr/>
      </dsp:nvSpPr>
      <dsp:spPr>
        <a:xfrm>
          <a:off x="0" y="1920389"/>
          <a:ext cx="4780416" cy="639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Targeted Therapy </a:t>
          </a:r>
        </a:p>
      </dsp:txBody>
      <dsp:txXfrm>
        <a:off x="0" y="1920389"/>
        <a:ext cx="4780416" cy="639947"/>
      </dsp:txXfrm>
    </dsp:sp>
    <dsp:sp modelId="{F1D312EE-43FF-624E-BE42-2A89C3378D3B}">
      <dsp:nvSpPr>
        <dsp:cNvPr id="0" name=""/>
        <dsp:cNvSpPr/>
      </dsp:nvSpPr>
      <dsp:spPr>
        <a:xfrm>
          <a:off x="0" y="2560336"/>
          <a:ext cx="478041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391C7A-3CC8-8847-821C-128E9F92BEF8}">
      <dsp:nvSpPr>
        <dsp:cNvPr id="0" name=""/>
        <dsp:cNvSpPr/>
      </dsp:nvSpPr>
      <dsp:spPr>
        <a:xfrm>
          <a:off x="0" y="2560336"/>
          <a:ext cx="4780416" cy="639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Immunotherapy </a:t>
          </a:r>
        </a:p>
      </dsp:txBody>
      <dsp:txXfrm>
        <a:off x="0" y="2560336"/>
        <a:ext cx="4780416" cy="639947"/>
      </dsp:txXfrm>
    </dsp:sp>
    <dsp:sp modelId="{D258CB68-0D35-CC4C-B76C-0F8CC74635D8}">
      <dsp:nvSpPr>
        <dsp:cNvPr id="0" name=""/>
        <dsp:cNvSpPr/>
      </dsp:nvSpPr>
      <dsp:spPr>
        <a:xfrm>
          <a:off x="0" y="3200284"/>
          <a:ext cx="478041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52CFF6-8DBC-6D4B-9CD7-DF5D1E5AA5F3}">
      <dsp:nvSpPr>
        <dsp:cNvPr id="0" name=""/>
        <dsp:cNvSpPr/>
      </dsp:nvSpPr>
      <dsp:spPr>
        <a:xfrm>
          <a:off x="0" y="3200284"/>
          <a:ext cx="4780416" cy="639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Stem Cell or Bone Marrow Transplant </a:t>
          </a:r>
        </a:p>
      </dsp:txBody>
      <dsp:txXfrm>
        <a:off x="0" y="3200284"/>
        <a:ext cx="4780416" cy="639947"/>
      </dsp:txXfrm>
    </dsp:sp>
    <dsp:sp modelId="{053F9915-B73C-A44A-87D5-1E10B7BF4582}">
      <dsp:nvSpPr>
        <dsp:cNvPr id="0" name=""/>
        <dsp:cNvSpPr/>
      </dsp:nvSpPr>
      <dsp:spPr>
        <a:xfrm>
          <a:off x="0" y="3840231"/>
          <a:ext cx="478041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738CFE-1B1C-5D43-BCD2-A319A3AF8B86}">
      <dsp:nvSpPr>
        <dsp:cNvPr id="0" name=""/>
        <dsp:cNvSpPr/>
      </dsp:nvSpPr>
      <dsp:spPr>
        <a:xfrm>
          <a:off x="0" y="3840231"/>
          <a:ext cx="4780416" cy="639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Hormone Therapy </a:t>
          </a:r>
        </a:p>
      </dsp:txBody>
      <dsp:txXfrm>
        <a:off x="0" y="3840231"/>
        <a:ext cx="4780416" cy="6399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838F8-7312-F245-ADEA-FBB81B7ED582}">
      <dsp:nvSpPr>
        <dsp:cNvPr id="0" name=""/>
        <dsp:cNvSpPr/>
      </dsp:nvSpPr>
      <dsp:spPr>
        <a:xfrm>
          <a:off x="0" y="556365"/>
          <a:ext cx="11846257" cy="12789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9401" tIns="291592" rIns="919401" bIns="99568" numCol="1" spcCol="1270" anchor="t" anchorCtr="0">
          <a:noAutofit/>
        </a:bodyPr>
        <a:lstStyle/>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dirty="0"/>
            <a:t>Increased fatigue and pain associated with completing activities of daily living. </a:t>
          </a:r>
        </a:p>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dirty="0"/>
            <a:t>Decreased ability to endure and pace through an activity. </a:t>
          </a:r>
        </a:p>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dirty="0"/>
            <a:t>Decreased ability to complete a task specific activity due to musculoskeletal pain and weakness. </a:t>
          </a:r>
        </a:p>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dirty="0"/>
            <a:t>Increased need to rest throughout the day</a:t>
          </a:r>
        </a:p>
      </dsp:txBody>
      <dsp:txXfrm>
        <a:off x="0" y="556365"/>
        <a:ext cx="11846257" cy="1278900"/>
      </dsp:txXfrm>
    </dsp:sp>
    <dsp:sp modelId="{B722DFD4-12ED-1748-815E-B71D5A8118FD}">
      <dsp:nvSpPr>
        <dsp:cNvPr id="0" name=""/>
        <dsp:cNvSpPr/>
      </dsp:nvSpPr>
      <dsp:spPr>
        <a:xfrm>
          <a:off x="592312" y="349725"/>
          <a:ext cx="8292379" cy="413280"/>
        </a:xfrm>
        <a:prstGeom prst="roundRect">
          <a:avLst/>
        </a:prstGeom>
        <a:solidFill>
          <a:schemeClr val="accent2">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3432" tIns="0" rIns="313432" bIns="0" numCol="1" spcCol="1270" anchor="ctr" anchorCtr="0">
          <a:noAutofit/>
        </a:bodyPr>
        <a:lstStyle/>
        <a:p>
          <a:pPr marL="0" lvl="0" indent="0" algn="l" defTabSz="622300">
            <a:lnSpc>
              <a:spcPct val="90000"/>
            </a:lnSpc>
            <a:spcBef>
              <a:spcPct val="0"/>
            </a:spcBef>
            <a:spcAft>
              <a:spcPct val="35000"/>
            </a:spcAft>
            <a:buNone/>
          </a:pPr>
          <a:r>
            <a:rPr lang="en-US" sz="1400" b="1" kern="1200"/>
            <a:t>Motor skill: </a:t>
          </a:r>
          <a:endParaRPr lang="en-US" sz="1400" kern="1200"/>
        </a:p>
      </dsp:txBody>
      <dsp:txXfrm>
        <a:off x="612487" y="369900"/>
        <a:ext cx="8252029" cy="372930"/>
      </dsp:txXfrm>
    </dsp:sp>
    <dsp:sp modelId="{B22D7B00-D091-B041-B61F-C3C936D0C36F}">
      <dsp:nvSpPr>
        <dsp:cNvPr id="0" name=""/>
        <dsp:cNvSpPr/>
      </dsp:nvSpPr>
      <dsp:spPr>
        <a:xfrm>
          <a:off x="0" y="2117505"/>
          <a:ext cx="11846257" cy="1499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9401" tIns="291592" rIns="919401"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Limited processing skills associated with illness and cancer related treatments.</a:t>
          </a:r>
        </a:p>
        <a:p>
          <a:pPr marL="114300" lvl="1" indent="-114300" algn="l" defTabSz="622300">
            <a:lnSpc>
              <a:spcPct val="90000"/>
            </a:lnSpc>
            <a:spcBef>
              <a:spcPct val="0"/>
            </a:spcBef>
            <a:spcAft>
              <a:spcPct val="15000"/>
            </a:spcAft>
            <a:buChar char="•"/>
          </a:pPr>
          <a:r>
            <a:rPr lang="en-US" sz="1400" kern="1200" dirty="0"/>
            <a:t>Ability to adjust to having a life threating illness is often impaired. </a:t>
          </a:r>
        </a:p>
        <a:p>
          <a:pPr marL="114300" lvl="1" indent="-114300" algn="l" defTabSz="622300">
            <a:lnSpc>
              <a:spcPct val="90000"/>
            </a:lnSpc>
            <a:spcBef>
              <a:spcPct val="0"/>
            </a:spcBef>
            <a:spcAft>
              <a:spcPct val="15000"/>
            </a:spcAft>
            <a:buChar char="•"/>
          </a:pPr>
          <a:r>
            <a:rPr lang="en-US" sz="1400" kern="1200" dirty="0"/>
            <a:t>Struggle with skills associated with accepting a cancer diagnosis and adapting to their new reality.</a:t>
          </a:r>
        </a:p>
        <a:p>
          <a:pPr marL="114300" lvl="1" indent="-114300" algn="l" defTabSz="622300">
            <a:lnSpc>
              <a:spcPct val="90000"/>
            </a:lnSpc>
            <a:spcBef>
              <a:spcPct val="0"/>
            </a:spcBef>
            <a:spcAft>
              <a:spcPct val="15000"/>
            </a:spcAft>
            <a:buChar char="•"/>
          </a:pPr>
          <a:r>
            <a:rPr lang="en-US" sz="1400" kern="1200" dirty="0"/>
            <a:t>Lack the ability to choose and make executive decisions related to treatment. </a:t>
          </a:r>
        </a:p>
        <a:p>
          <a:pPr marL="114300" lvl="1" indent="-114300" algn="l" defTabSz="622300">
            <a:lnSpc>
              <a:spcPct val="90000"/>
            </a:lnSpc>
            <a:spcBef>
              <a:spcPct val="0"/>
            </a:spcBef>
            <a:spcAft>
              <a:spcPct val="15000"/>
            </a:spcAft>
            <a:buChar char="•"/>
          </a:pPr>
          <a:r>
            <a:rPr lang="en-US" sz="1400" kern="1200" dirty="0"/>
            <a:t>Processing skills are highly impacted as individuals with a cancer diagnosis navigate the healing process of a life-threatening illness. </a:t>
          </a:r>
        </a:p>
      </dsp:txBody>
      <dsp:txXfrm>
        <a:off x="0" y="2117505"/>
        <a:ext cx="11846257" cy="1499400"/>
      </dsp:txXfrm>
    </dsp:sp>
    <dsp:sp modelId="{E27149B3-893E-184C-ADB9-FC574CB4E6EB}">
      <dsp:nvSpPr>
        <dsp:cNvPr id="0" name=""/>
        <dsp:cNvSpPr/>
      </dsp:nvSpPr>
      <dsp:spPr>
        <a:xfrm>
          <a:off x="592312" y="1910865"/>
          <a:ext cx="8292379" cy="413280"/>
        </a:xfrm>
        <a:prstGeom prst="roundRect">
          <a:avLst/>
        </a:prstGeom>
        <a:solidFill>
          <a:schemeClr val="accent2">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3432" tIns="0" rIns="313432" bIns="0" numCol="1" spcCol="1270" anchor="ctr" anchorCtr="0">
          <a:noAutofit/>
        </a:bodyPr>
        <a:lstStyle/>
        <a:p>
          <a:pPr marL="0" lvl="0" indent="0" algn="l" defTabSz="622300">
            <a:lnSpc>
              <a:spcPct val="90000"/>
            </a:lnSpc>
            <a:spcBef>
              <a:spcPct val="0"/>
            </a:spcBef>
            <a:spcAft>
              <a:spcPct val="35000"/>
            </a:spcAft>
            <a:buNone/>
          </a:pPr>
          <a:r>
            <a:rPr lang="en-US" sz="1400" b="1" kern="1200" dirty="0"/>
            <a:t>Processing skills</a:t>
          </a:r>
          <a:r>
            <a:rPr lang="en-US" sz="1400" kern="1200" dirty="0"/>
            <a:t>: </a:t>
          </a:r>
        </a:p>
      </dsp:txBody>
      <dsp:txXfrm>
        <a:off x="612487" y="1931040"/>
        <a:ext cx="8252029" cy="372930"/>
      </dsp:txXfrm>
    </dsp:sp>
    <dsp:sp modelId="{4CCEDE2C-0076-B549-A999-816521A31CB6}">
      <dsp:nvSpPr>
        <dsp:cNvPr id="0" name=""/>
        <dsp:cNvSpPr/>
      </dsp:nvSpPr>
      <dsp:spPr>
        <a:xfrm>
          <a:off x="0" y="3899145"/>
          <a:ext cx="11846257" cy="1499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9401" tIns="291592" rIns="919401"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Ability to express emotions and disclose information. </a:t>
          </a:r>
        </a:p>
        <a:p>
          <a:pPr marL="114300" lvl="1" indent="-114300" algn="l" defTabSz="622300">
            <a:lnSpc>
              <a:spcPct val="90000"/>
            </a:lnSpc>
            <a:spcBef>
              <a:spcPct val="0"/>
            </a:spcBef>
            <a:spcAft>
              <a:spcPct val="15000"/>
            </a:spcAft>
            <a:buChar char="•"/>
          </a:pPr>
          <a:r>
            <a:rPr lang="en-US" sz="1400" kern="1200" dirty="0"/>
            <a:t>Reservations displaying and disclosing emotions that stem from having cancer. </a:t>
          </a:r>
        </a:p>
        <a:p>
          <a:pPr marL="114300" lvl="1" indent="-114300" algn="l" defTabSz="622300">
            <a:lnSpc>
              <a:spcPct val="90000"/>
            </a:lnSpc>
            <a:spcBef>
              <a:spcPct val="0"/>
            </a:spcBef>
            <a:spcAft>
              <a:spcPct val="15000"/>
            </a:spcAft>
            <a:buChar char="•"/>
          </a:pPr>
          <a:r>
            <a:rPr lang="en-US" sz="1400" kern="1200" dirty="0"/>
            <a:t>Reduce their social participation, as a result of maladaptive thoughts and feelings associated with copying with having a terminal illness </a:t>
          </a:r>
        </a:p>
        <a:p>
          <a:pPr marL="114300" lvl="1" indent="-114300" algn="l" defTabSz="622300">
            <a:lnSpc>
              <a:spcPct val="90000"/>
            </a:lnSpc>
            <a:spcBef>
              <a:spcPct val="0"/>
            </a:spcBef>
            <a:spcAft>
              <a:spcPct val="15000"/>
            </a:spcAft>
            <a:buChar char="•"/>
          </a:pPr>
          <a:r>
            <a:rPr lang="en-US" sz="1400" kern="1200" dirty="0"/>
            <a:t>Decreased expression of emotions to prevent further distress of </a:t>
          </a:r>
          <a:r>
            <a:rPr lang="en-US" sz="1400" i="1" kern="1200" dirty="0"/>
            <a:t>caregivers.</a:t>
          </a:r>
          <a:r>
            <a:rPr lang="en-US" sz="1400" kern="1200" dirty="0"/>
            <a:t> </a:t>
          </a:r>
        </a:p>
        <a:p>
          <a:pPr marL="114300" lvl="1" indent="-114300" algn="l" defTabSz="622300">
            <a:lnSpc>
              <a:spcPct val="90000"/>
            </a:lnSpc>
            <a:spcBef>
              <a:spcPct val="0"/>
            </a:spcBef>
            <a:spcAft>
              <a:spcPct val="15000"/>
            </a:spcAft>
            <a:buChar char="•"/>
          </a:pPr>
          <a:r>
            <a:rPr lang="en-US" sz="1400" kern="1200" dirty="0"/>
            <a:t>Decreased social interaction to distract from emotions being internalized</a:t>
          </a:r>
        </a:p>
      </dsp:txBody>
      <dsp:txXfrm>
        <a:off x="0" y="3899145"/>
        <a:ext cx="11846257" cy="1499400"/>
      </dsp:txXfrm>
    </dsp:sp>
    <dsp:sp modelId="{309E5FF6-0CEE-0349-B2C5-B8E37BF20040}">
      <dsp:nvSpPr>
        <dsp:cNvPr id="0" name=""/>
        <dsp:cNvSpPr/>
      </dsp:nvSpPr>
      <dsp:spPr>
        <a:xfrm>
          <a:off x="592312" y="3692505"/>
          <a:ext cx="8292379" cy="413280"/>
        </a:xfrm>
        <a:prstGeom prst="roundRect">
          <a:avLst/>
        </a:prstGeom>
        <a:solidFill>
          <a:schemeClr val="accent2">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3432" tIns="0" rIns="313432" bIns="0" numCol="1" spcCol="1270" anchor="ctr" anchorCtr="0">
          <a:noAutofit/>
        </a:bodyPr>
        <a:lstStyle/>
        <a:p>
          <a:pPr marL="0" lvl="0" indent="0" algn="l" defTabSz="622300">
            <a:lnSpc>
              <a:spcPct val="90000"/>
            </a:lnSpc>
            <a:spcBef>
              <a:spcPct val="0"/>
            </a:spcBef>
            <a:spcAft>
              <a:spcPct val="35000"/>
            </a:spcAft>
            <a:buNone/>
          </a:pPr>
          <a:r>
            <a:rPr lang="en-US" sz="1400" b="1" kern="1200"/>
            <a:t>Social Skills</a:t>
          </a:r>
          <a:r>
            <a:rPr lang="en-US" sz="1400" kern="1200"/>
            <a:t>: </a:t>
          </a:r>
        </a:p>
      </dsp:txBody>
      <dsp:txXfrm>
        <a:off x="612487" y="3712680"/>
        <a:ext cx="8252029"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45C4CA-7570-4B4A-9E2C-B54AD9624DF5}" type="datetimeFigureOut">
              <a:rPr lang="en-US" smtClean="0"/>
              <a:t>2/8/22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92695E-4EAB-1A4A-8004-41EEC01E08F9}" type="slidenum">
              <a:rPr lang="en-US" smtClean="0"/>
              <a:t>‹#›</a:t>
            </a:fld>
            <a:endParaRPr lang="en-US"/>
          </a:p>
        </p:txBody>
      </p:sp>
    </p:spTree>
    <p:extLst>
      <p:ext uri="{BB962C8B-B14F-4D97-AF65-F5344CB8AC3E}">
        <p14:creationId xmlns:p14="http://schemas.microsoft.com/office/powerpoint/2010/main" val="3030748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cancer.org/treatment/treatments-and-side-effects/treatment-types/chemotherapy.html"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cancer.org/treatment/treatments-and-side-effects/treatment-types/radiation.html"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1</a:t>
            </a:fld>
            <a:endParaRPr lang="en-US"/>
          </a:p>
        </p:txBody>
      </p:sp>
    </p:spTree>
    <p:extLst>
      <p:ext uri="{BB962C8B-B14F-4D97-AF65-F5344CB8AC3E}">
        <p14:creationId xmlns:p14="http://schemas.microsoft.com/office/powerpoint/2010/main" val="2259524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2</a:t>
            </a:fld>
            <a:endParaRPr lang="en-US"/>
          </a:p>
        </p:txBody>
      </p:sp>
    </p:spTree>
    <p:extLst>
      <p:ext uri="{BB962C8B-B14F-4D97-AF65-F5344CB8AC3E}">
        <p14:creationId xmlns:p14="http://schemas.microsoft.com/office/powerpoint/2010/main" val="2320237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br>
              <a:rPr lang="en-US" sz="1400" dirty="0"/>
            </a:br>
            <a:r>
              <a:rPr lang="en-US" sz="1400" dirty="0"/>
              <a:t>26% of cases for men are prostate. </a:t>
            </a:r>
          </a:p>
          <a:p>
            <a:pPr marL="0" lvl="1"/>
            <a:r>
              <a:rPr lang="en-US" sz="1400" dirty="0"/>
              <a:t>30% of cases for women is breast.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3</a:t>
            </a:fld>
            <a:endParaRPr lang="en-US"/>
          </a:p>
        </p:txBody>
      </p:sp>
    </p:spTree>
    <p:extLst>
      <p:ext uri="{BB962C8B-B14F-4D97-AF65-F5344CB8AC3E}">
        <p14:creationId xmlns:p14="http://schemas.microsoft.com/office/powerpoint/2010/main" val="56824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Etiology: </a:t>
            </a:r>
            <a:r>
              <a:rPr lang="en-US" sz="1200" b="0" i="0" u="none" strike="noStrike" kern="1200" dirty="0">
                <a:solidFill>
                  <a:schemeClr val="tx1"/>
                </a:solidFill>
                <a:effectLst/>
                <a:latin typeface="+mn-lt"/>
                <a:ea typeface="+mn-ea"/>
                <a:cs typeface="+mn-cs"/>
              </a:rPr>
              <a:t>the cause, set of causes, or manner of causation of a disease or condition.</a:t>
            </a:r>
          </a:p>
          <a:p>
            <a:endParaRPr lang="en-US" sz="1200" b="0" i="0" u="none" strike="noStrike"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Risk Factors: </a:t>
            </a:r>
            <a:r>
              <a:rPr lang="en-US" sz="1200" b="0" i="0" u="none" strike="noStrike" kern="1200" dirty="0">
                <a:solidFill>
                  <a:schemeClr val="tx1"/>
                </a:solidFill>
                <a:effectLst/>
                <a:latin typeface="+mn-lt"/>
                <a:ea typeface="+mn-ea"/>
                <a:cs typeface="+mn-cs"/>
              </a:rPr>
              <a:t>Risk factors can be genetic or an aspect of personal behavior, lifestyle or environmental exposure.</a:t>
            </a:r>
          </a:p>
          <a:p>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4</a:t>
            </a:fld>
            <a:endParaRPr lang="en-US"/>
          </a:p>
        </p:txBody>
      </p:sp>
    </p:spTree>
    <p:extLst>
      <p:ext uri="{BB962C8B-B14F-4D97-AF65-F5344CB8AC3E}">
        <p14:creationId xmlns:p14="http://schemas.microsoft.com/office/powerpoint/2010/main" val="2602620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5</a:t>
            </a:fld>
            <a:endParaRPr lang="en-US"/>
          </a:p>
        </p:txBody>
      </p:sp>
    </p:spTree>
    <p:extLst>
      <p:ext uri="{BB962C8B-B14F-4D97-AF65-F5344CB8AC3E}">
        <p14:creationId xmlns:p14="http://schemas.microsoft.com/office/powerpoint/2010/main" val="858486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Surgery: </a:t>
            </a:r>
            <a:r>
              <a:rPr lang="en-US" sz="1200" b="0" i="0" u="none" strike="noStrike" kern="1200" dirty="0">
                <a:solidFill>
                  <a:schemeClr val="tx1"/>
                </a:solidFill>
                <a:effectLst/>
                <a:latin typeface="+mn-lt"/>
                <a:ea typeface="+mn-ea"/>
                <a:cs typeface="+mn-cs"/>
              </a:rPr>
              <a:t>Surgery is used to prevent, diagnose, stage, and treat cancer. Surgery can also relieve (palliate) discomfort or problems related to cancer.</a:t>
            </a:r>
          </a:p>
          <a:p>
            <a:endParaRPr lang="en-US" sz="1200" b="1" i="0" u="none" strike="noStrike"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rPr>
              <a:t>Chemotherapy: </a:t>
            </a:r>
            <a:r>
              <a:rPr lang="en-US" sz="1200" b="0" i="0" u="none" strike="noStrike" kern="1200" dirty="0">
                <a:solidFill>
                  <a:schemeClr val="tx1"/>
                </a:solidFill>
                <a:effectLst/>
                <a:latin typeface="+mn-lt"/>
                <a:ea typeface="+mn-ea"/>
                <a:cs typeface="+mn-cs"/>
              </a:rPr>
              <a:t>Traditional or standard chemotherapy uses drugs that are cytotoxic, meaning they can kill tumor cells.</a:t>
            </a:r>
          </a:p>
          <a:p>
            <a:endParaRPr lang="en-US" sz="1200" b="1" i="0" u="none" strike="noStrike"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rPr>
              <a:t>Radiation Therapy: </a:t>
            </a:r>
            <a:r>
              <a:rPr lang="en-US" sz="1200" b="0" i="0" u="none" strike="noStrike" kern="1200" dirty="0">
                <a:solidFill>
                  <a:schemeClr val="tx1"/>
                </a:solidFill>
                <a:effectLst/>
                <a:latin typeface="+mn-lt"/>
                <a:ea typeface="+mn-ea"/>
                <a:cs typeface="+mn-cs"/>
              </a:rPr>
              <a:t>Radiation therapy uses high-energy particles or waves, such as x-rays, gamma rays, electron beams, or protons, to destroy or damage cancer cells.</a:t>
            </a:r>
          </a:p>
          <a:p>
            <a:endParaRPr lang="en-US" sz="1200" b="1" i="0" u="none" strike="noStrike"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rPr>
              <a:t>Targeted therapy </a:t>
            </a:r>
            <a:r>
              <a:rPr lang="en-US" sz="1200" b="0" i="0" u="none" strike="noStrike" kern="1200" dirty="0">
                <a:solidFill>
                  <a:schemeClr val="tx1"/>
                </a:solidFill>
                <a:effectLst/>
                <a:latin typeface="+mn-lt"/>
                <a:ea typeface="+mn-ea"/>
                <a:cs typeface="+mn-cs"/>
              </a:rPr>
              <a:t>is a type of cancer treatment that uses drugs or other substances to precisely identify and attack certain types of cancer cells (Targeted drugs can block or turn off signals that make cancer cells grow, or can signal the cancer cells to destroy themselves.)</a:t>
            </a:r>
            <a:br>
              <a:rPr lang="en-US" sz="1200" b="0" i="0" u="none" strike="noStrike" kern="1200" dirty="0">
                <a:solidFill>
                  <a:schemeClr val="tx1"/>
                </a:solidFill>
                <a:effectLst/>
                <a:latin typeface="+mn-lt"/>
                <a:ea typeface="+mn-ea"/>
                <a:cs typeface="+mn-cs"/>
              </a:rPr>
            </a:br>
            <a:endParaRPr lang="en-US" sz="1200" b="0" i="0" u="none" strike="noStrike"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rPr>
              <a:t>Immunotherapy</a:t>
            </a:r>
            <a:r>
              <a:rPr lang="en-US" sz="1200" b="0" i="0" u="none" strike="noStrike" kern="1200" dirty="0">
                <a:solidFill>
                  <a:schemeClr val="tx1"/>
                </a:solidFill>
                <a:effectLst/>
                <a:latin typeface="+mn-lt"/>
                <a:ea typeface="+mn-ea"/>
                <a:cs typeface="+mn-cs"/>
              </a:rPr>
              <a:t> treatment that uses a person's own immune system to fight cancer. Immunotherapy can boost or change how the immune system works so it can find and attack cancer cells.</a:t>
            </a:r>
          </a:p>
          <a:p>
            <a:endParaRPr lang="en-US" sz="1200" b="1" i="0" u="none" strike="noStrike"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rPr>
              <a:t>Stem cell transplants </a:t>
            </a:r>
            <a:r>
              <a:rPr lang="en-US" sz="1200" b="0" i="0" u="none" strike="noStrike" kern="1200" dirty="0">
                <a:solidFill>
                  <a:schemeClr val="tx1"/>
                </a:solidFill>
                <a:effectLst/>
                <a:latin typeface="+mn-lt"/>
                <a:ea typeface="+mn-ea"/>
                <a:cs typeface="+mn-cs"/>
              </a:rPr>
              <a:t>are used to replace bone marrow cells that have been destroyed by cancer or destroyed by the </a:t>
            </a:r>
            <a:r>
              <a:rPr lang="en-US" sz="1200" b="0" i="0" u="sng" kern="1200" dirty="0">
                <a:solidFill>
                  <a:schemeClr val="tx1"/>
                </a:solidFill>
                <a:effectLst/>
                <a:latin typeface="+mn-lt"/>
                <a:ea typeface="+mn-ea"/>
                <a:cs typeface="+mn-cs"/>
                <a:hlinkClick r:id="rId3"/>
              </a:rPr>
              <a:t>chemo</a:t>
            </a:r>
            <a:r>
              <a:rPr lang="en-US" sz="1200" b="0" i="0" u="none" strike="noStrike" kern="1200" dirty="0">
                <a:solidFill>
                  <a:schemeClr val="tx1"/>
                </a:solidFill>
                <a:effectLst/>
                <a:latin typeface="+mn-lt"/>
                <a:ea typeface="+mn-ea"/>
                <a:cs typeface="+mn-cs"/>
              </a:rPr>
              <a:t> and/or </a:t>
            </a:r>
            <a:r>
              <a:rPr lang="en-US" sz="1200" b="0" i="0" u="sng" kern="1200" dirty="0">
                <a:solidFill>
                  <a:schemeClr val="tx1"/>
                </a:solidFill>
                <a:effectLst/>
                <a:latin typeface="+mn-lt"/>
                <a:ea typeface="+mn-ea"/>
                <a:cs typeface="+mn-cs"/>
                <a:hlinkClick r:id="rId4"/>
              </a:rPr>
              <a:t>radiation</a:t>
            </a:r>
            <a:r>
              <a:rPr lang="en-US" sz="1200" b="0" i="0" u="none" strike="noStrike" kern="1200" dirty="0">
                <a:solidFill>
                  <a:schemeClr val="tx1"/>
                </a:solidFill>
                <a:effectLst/>
                <a:latin typeface="+mn-lt"/>
                <a:ea typeface="+mn-ea"/>
                <a:cs typeface="+mn-cs"/>
              </a:rPr>
              <a:t> used to treat the cancer.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Hormone Therapy </a:t>
            </a:r>
            <a:r>
              <a:rPr lang="en-US" sz="1200" b="0" i="0" u="none" strike="noStrike" kern="1200" dirty="0">
                <a:solidFill>
                  <a:schemeClr val="tx1"/>
                </a:solidFill>
                <a:effectLst/>
                <a:latin typeface="+mn-lt"/>
                <a:ea typeface="+mn-ea"/>
                <a:cs typeface="+mn-cs"/>
              </a:rPr>
              <a:t>Some cancers depend on hormones to grow. Because of this, treatments that block or alter hormones can sometimes help slow or stop the growth of these cancers. (</a:t>
            </a:r>
            <a:r>
              <a:rPr lang="en-US" sz="1200" b="0" i="0" u="none" strike="noStrike" kern="1200" dirty="0" err="1">
                <a:solidFill>
                  <a:schemeClr val="tx1"/>
                </a:solidFill>
                <a:effectLst/>
                <a:latin typeface="+mn-lt"/>
                <a:ea typeface="+mn-ea"/>
                <a:cs typeface="+mn-cs"/>
              </a:rPr>
              <a:t>e.i.</a:t>
            </a:r>
            <a:r>
              <a:rPr lang="en-US" sz="1200" b="0" i="0" u="none" strike="noStrike" kern="1200" dirty="0">
                <a:solidFill>
                  <a:schemeClr val="tx1"/>
                </a:solidFill>
                <a:effectLst/>
                <a:latin typeface="+mn-lt"/>
                <a:ea typeface="+mn-ea"/>
                <a:cs typeface="+mn-cs"/>
              </a:rPr>
              <a:t> breast and prostate cancer) </a:t>
            </a:r>
            <a:endParaRPr lang="en-US" dirty="0"/>
          </a:p>
          <a:p>
            <a:br>
              <a:rPr lang="en-US" sz="1200" b="0" i="0" u="none" strike="noStrike" kern="1200" dirty="0">
                <a:solidFill>
                  <a:schemeClr val="tx1"/>
                </a:solidFill>
                <a:effectLst/>
                <a:latin typeface="+mn-lt"/>
                <a:ea typeface="+mn-ea"/>
                <a:cs typeface="+mn-cs"/>
              </a:rPr>
            </a:br>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A392695E-4EAB-1A4A-8004-41EEC01E08F9}" type="slidenum">
              <a:rPr lang="en-US" smtClean="0"/>
              <a:t>6</a:t>
            </a:fld>
            <a:endParaRPr lang="en-US"/>
          </a:p>
        </p:txBody>
      </p:sp>
    </p:spTree>
    <p:extLst>
      <p:ext uri="{BB962C8B-B14F-4D97-AF65-F5344CB8AC3E}">
        <p14:creationId xmlns:p14="http://schemas.microsoft.com/office/powerpoint/2010/main" val="1266446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7</a:t>
            </a:fld>
            <a:endParaRPr lang="en-US"/>
          </a:p>
        </p:txBody>
      </p:sp>
    </p:spTree>
    <p:extLst>
      <p:ext uri="{BB962C8B-B14F-4D97-AF65-F5344CB8AC3E}">
        <p14:creationId xmlns:p14="http://schemas.microsoft.com/office/powerpoint/2010/main" val="2171182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8</a:t>
            </a:fld>
            <a:endParaRPr lang="en-US"/>
          </a:p>
        </p:txBody>
      </p:sp>
    </p:spTree>
    <p:extLst>
      <p:ext uri="{BB962C8B-B14F-4D97-AF65-F5344CB8AC3E}">
        <p14:creationId xmlns:p14="http://schemas.microsoft.com/office/powerpoint/2010/main" val="965680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92695E-4EAB-1A4A-8004-41EEC01E08F9}" type="slidenum">
              <a:rPr lang="en-US" smtClean="0"/>
              <a:t>9</a:t>
            </a:fld>
            <a:endParaRPr lang="en-US"/>
          </a:p>
        </p:txBody>
      </p:sp>
    </p:spTree>
    <p:extLst>
      <p:ext uri="{BB962C8B-B14F-4D97-AF65-F5344CB8AC3E}">
        <p14:creationId xmlns:p14="http://schemas.microsoft.com/office/powerpoint/2010/main" val="1625041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26228-4CD1-0845-A038-55DF986DAA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D806AD-C7D7-3045-8005-B773183004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D320DC-3DCC-B748-864B-665788CC5171}"/>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5" name="Footer Placeholder 4">
            <a:extLst>
              <a:ext uri="{FF2B5EF4-FFF2-40B4-BE49-F238E27FC236}">
                <a16:creationId xmlns:a16="http://schemas.microsoft.com/office/drawing/2014/main" id="{09FE7B19-C31E-C64D-AD2B-2595565C1E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09E36F-B78D-5C45-A379-6B455E77DF2B}"/>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2389356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3B71D-AB66-5340-B3F0-21CBD8F0E9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0DCA04-BDF5-3542-B924-932BF9251C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B4B363-D98C-2545-9904-3FB79D556828}"/>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5" name="Footer Placeholder 4">
            <a:extLst>
              <a:ext uri="{FF2B5EF4-FFF2-40B4-BE49-F238E27FC236}">
                <a16:creationId xmlns:a16="http://schemas.microsoft.com/office/drawing/2014/main" id="{3633E82A-9693-4946-AF83-192F9DDE6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90F16D-858D-5644-9F5D-D7C798CD7E7D}"/>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135392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D3E550-7294-EE49-9371-A30B819B33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93E1A5-D8F1-A04F-9474-D193B8AB12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E09DF-08CB-354D-BD85-188A0A342980}"/>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5" name="Footer Placeholder 4">
            <a:extLst>
              <a:ext uri="{FF2B5EF4-FFF2-40B4-BE49-F238E27FC236}">
                <a16:creationId xmlns:a16="http://schemas.microsoft.com/office/drawing/2014/main" id="{0281F32B-296C-6341-88F8-BF49763F55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2674EC-2CA7-9B46-A9E3-816706C87CF6}"/>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303026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7A1EF-398A-5048-8A42-E30CFF5F06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782105-BB8A-DB4B-87E9-1E7EC33C87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5659AF-0456-1348-8B47-9F2DEE8B9ECF}"/>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5" name="Footer Placeholder 4">
            <a:extLst>
              <a:ext uri="{FF2B5EF4-FFF2-40B4-BE49-F238E27FC236}">
                <a16:creationId xmlns:a16="http://schemas.microsoft.com/office/drawing/2014/main" id="{BE24C01E-F446-4745-9800-231DB98DB5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818ACE-73D6-B14E-B591-A5E54F764657}"/>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93906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2C97F-86FE-8745-A5F6-C79D78F07A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C0C27D-2446-3641-96B8-40AB750C24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9203E0-1DB4-144F-827C-F549668A931B}"/>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5" name="Footer Placeholder 4">
            <a:extLst>
              <a:ext uri="{FF2B5EF4-FFF2-40B4-BE49-F238E27FC236}">
                <a16:creationId xmlns:a16="http://schemas.microsoft.com/office/drawing/2014/main" id="{E2EE5D55-131E-0340-8697-B20ECE4E8F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678777-4F42-C543-A4EB-6904B5FAE23A}"/>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2956022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C2BDE-0DFE-8141-BBDE-2E5711B1F5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EB64CB-6AC7-9B4F-BAC1-54E626235A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DF4BDD-7797-3B42-8A62-3FFCAD6710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5D3AFB-7841-7846-9EF9-6BCCD0533BA8}"/>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6" name="Footer Placeholder 5">
            <a:extLst>
              <a:ext uri="{FF2B5EF4-FFF2-40B4-BE49-F238E27FC236}">
                <a16:creationId xmlns:a16="http://schemas.microsoft.com/office/drawing/2014/main" id="{8A1A51BB-40B1-2E4F-BD9B-7058CEC129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E5E0CE-2DF5-4146-A1F1-A66E2B221C95}"/>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140043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BE9BE-A501-7147-B810-251218ED8D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062574-224C-0B4E-A53F-14E63BF7F5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1CA4C1-E96F-1140-B5B7-98CD958A00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10A1D4-AEE8-0349-80D2-7F9BA944D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F7698B-E63D-CC4A-8A91-D6F57AE65D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39523E-C48C-874A-9523-669546EAE31F}"/>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8" name="Footer Placeholder 7">
            <a:extLst>
              <a:ext uri="{FF2B5EF4-FFF2-40B4-BE49-F238E27FC236}">
                <a16:creationId xmlns:a16="http://schemas.microsoft.com/office/drawing/2014/main" id="{4649A626-1938-D040-A44F-4060602024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C36126-0060-444A-B7DF-0C49BDDBE3FA}"/>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1140215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266D2-4786-1445-9EA3-803CB54B09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10FC9B-2A80-0F4B-B3CE-C2F99DDDB375}"/>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4" name="Footer Placeholder 3">
            <a:extLst>
              <a:ext uri="{FF2B5EF4-FFF2-40B4-BE49-F238E27FC236}">
                <a16:creationId xmlns:a16="http://schemas.microsoft.com/office/drawing/2014/main" id="{A0030142-B3B5-5C41-95C4-EE49E94547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A1B26D-9919-AB4F-BA0F-BC3512C1FA51}"/>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1699389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D933CC-E742-3F4A-B7A5-3D0B66ED0C88}"/>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3" name="Footer Placeholder 2">
            <a:extLst>
              <a:ext uri="{FF2B5EF4-FFF2-40B4-BE49-F238E27FC236}">
                <a16:creationId xmlns:a16="http://schemas.microsoft.com/office/drawing/2014/main" id="{1AFF5F4C-D4EC-BE45-B56F-B2F65D8C81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4E746-7330-6143-A82C-F0F8A5CF1307}"/>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416010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C630B-2CC4-3348-9286-98A7B21DE0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6D5057-F95A-594B-A10B-B3A338929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B4F336-280A-D14C-8959-D1E9B81782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F7D999-718E-D541-B9C4-24D09EF520FB}"/>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6" name="Footer Placeholder 5">
            <a:extLst>
              <a:ext uri="{FF2B5EF4-FFF2-40B4-BE49-F238E27FC236}">
                <a16:creationId xmlns:a16="http://schemas.microsoft.com/office/drawing/2014/main" id="{1A5208D3-778E-C041-8EBF-26EE0F60DA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2B7F48-0A51-0643-B083-0E206FA96CC5}"/>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4118873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19AC-D2EB-C842-BB1C-BDE041D4D5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A1E6D6-73EB-4A45-98E0-410B18881C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18497A-0211-FB45-B548-06D10ECB2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38CA5-0236-254C-BB7C-95CF573B8478}"/>
              </a:ext>
            </a:extLst>
          </p:cNvPr>
          <p:cNvSpPr>
            <a:spLocks noGrp="1"/>
          </p:cNvSpPr>
          <p:nvPr>
            <p:ph type="dt" sz="half" idx="10"/>
          </p:nvPr>
        </p:nvSpPr>
        <p:spPr/>
        <p:txBody>
          <a:bodyPr/>
          <a:lstStyle/>
          <a:p>
            <a:fld id="{913E75F7-71E4-E140-8510-7B4C96300B22}" type="datetimeFigureOut">
              <a:rPr lang="en-US" smtClean="0"/>
              <a:t>2/8/22</a:t>
            </a:fld>
            <a:endParaRPr lang="en-US"/>
          </a:p>
        </p:txBody>
      </p:sp>
      <p:sp>
        <p:nvSpPr>
          <p:cNvPr id="6" name="Footer Placeholder 5">
            <a:extLst>
              <a:ext uri="{FF2B5EF4-FFF2-40B4-BE49-F238E27FC236}">
                <a16:creationId xmlns:a16="http://schemas.microsoft.com/office/drawing/2014/main" id="{B3FBBA1D-858A-A649-B7B8-48466A2F25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5242BE-D2B4-4943-B971-167D844A79A7}"/>
              </a:ext>
            </a:extLst>
          </p:cNvPr>
          <p:cNvSpPr>
            <a:spLocks noGrp="1"/>
          </p:cNvSpPr>
          <p:nvPr>
            <p:ph type="sldNum" sz="quarter" idx="12"/>
          </p:nvPr>
        </p:nvSpPr>
        <p:spPr/>
        <p:txBody>
          <a:bodyPr/>
          <a:lstStyle/>
          <a:p>
            <a:fld id="{9CA9D4AD-59DC-9A4A-93E1-ECA888A35937}" type="slidenum">
              <a:rPr lang="en-US" smtClean="0"/>
              <a:t>‹#›</a:t>
            </a:fld>
            <a:endParaRPr lang="en-US"/>
          </a:p>
        </p:txBody>
      </p:sp>
    </p:spTree>
    <p:extLst>
      <p:ext uri="{BB962C8B-B14F-4D97-AF65-F5344CB8AC3E}">
        <p14:creationId xmlns:p14="http://schemas.microsoft.com/office/powerpoint/2010/main" val="1813596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1000"/>
            <a:lum/>
          </a:blip>
          <a:srcRect/>
          <a:stretch>
            <a:fillRect t="-28000" b="-28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C1C827-6D96-2146-AE5B-861895B3F9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3077B9-111A-8346-890A-DAAC3A8ABE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6DC2B-0609-DE45-9683-7285402F0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3E75F7-71E4-E140-8510-7B4C96300B22}" type="datetimeFigureOut">
              <a:rPr lang="en-US" smtClean="0"/>
              <a:t>2/8/22</a:t>
            </a:fld>
            <a:endParaRPr lang="en-US"/>
          </a:p>
        </p:txBody>
      </p:sp>
      <p:sp>
        <p:nvSpPr>
          <p:cNvPr id="5" name="Footer Placeholder 4">
            <a:extLst>
              <a:ext uri="{FF2B5EF4-FFF2-40B4-BE49-F238E27FC236}">
                <a16:creationId xmlns:a16="http://schemas.microsoft.com/office/drawing/2014/main" id="{98C5B2D9-1705-1A41-A46B-6C271D96B0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2138E7-66E9-7742-B95B-9FA0E31252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A9D4AD-59DC-9A4A-93E1-ECA888A35937}" type="slidenum">
              <a:rPr lang="en-US" smtClean="0"/>
              <a:t>‹#›</a:t>
            </a:fld>
            <a:endParaRPr lang="en-US"/>
          </a:p>
        </p:txBody>
      </p:sp>
    </p:spTree>
    <p:extLst>
      <p:ext uri="{BB962C8B-B14F-4D97-AF65-F5344CB8AC3E}">
        <p14:creationId xmlns:p14="http://schemas.microsoft.com/office/powerpoint/2010/main" val="1240449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2" name="Picture 11" descr="Logo, company name&#10;&#10;Description automatically generated">
            <a:extLst>
              <a:ext uri="{FF2B5EF4-FFF2-40B4-BE49-F238E27FC236}">
                <a16:creationId xmlns:a16="http://schemas.microsoft.com/office/drawing/2014/main" id="{C8068FF1-7308-BD4A-A32D-BC5AFF3DC5F1}"/>
              </a:ext>
            </a:extLst>
          </p:cNvPr>
          <p:cNvPicPr>
            <a:picLocks noChangeAspect="1"/>
          </p:cNvPicPr>
          <p:nvPr/>
        </p:nvPicPr>
        <p:blipFill>
          <a:blip r:embed="rId3"/>
          <a:stretch>
            <a:fillRect/>
          </a:stretch>
        </p:blipFill>
        <p:spPr>
          <a:xfrm>
            <a:off x="4002267" y="0"/>
            <a:ext cx="4303068" cy="5791200"/>
          </a:xfrm>
          <a:prstGeom prst="rect">
            <a:avLst/>
          </a:prstGeom>
        </p:spPr>
      </p:pic>
      <p:sp>
        <p:nvSpPr>
          <p:cNvPr id="2" name="Title 1">
            <a:extLst>
              <a:ext uri="{FF2B5EF4-FFF2-40B4-BE49-F238E27FC236}">
                <a16:creationId xmlns:a16="http://schemas.microsoft.com/office/drawing/2014/main" id="{52E1CC41-D6DF-4D40-98BC-F8698D9B05D2}"/>
              </a:ext>
            </a:extLst>
          </p:cNvPr>
          <p:cNvSpPr>
            <a:spLocks noGrp="1"/>
          </p:cNvSpPr>
          <p:nvPr>
            <p:ph type="title"/>
          </p:nvPr>
        </p:nvSpPr>
        <p:spPr>
          <a:xfrm>
            <a:off x="2555631" y="4020292"/>
            <a:ext cx="7080738" cy="1642404"/>
          </a:xfrm>
        </p:spPr>
        <p:txBody>
          <a:bodyPr vert="horz" lIns="91440" tIns="45720" rIns="91440" bIns="45720" rtlCol="0" anchor="ctr">
            <a:normAutofit/>
          </a:bodyPr>
          <a:lstStyle/>
          <a:p>
            <a:pPr algn="ctr"/>
            <a:r>
              <a:rPr lang="en-US" sz="5400" dirty="0">
                <a:solidFill>
                  <a:schemeClr val="bg1">
                    <a:lumMod val="95000"/>
                    <a:lumOff val="5000"/>
                  </a:schemeClr>
                </a:solidFill>
                <a:latin typeface="Lucida Bright" panose="02040602050505020304" pitchFamily="18" charset="77"/>
              </a:rPr>
              <a:t>Cancer </a:t>
            </a:r>
            <a:br>
              <a:rPr lang="en-US" sz="5400" dirty="0">
                <a:solidFill>
                  <a:schemeClr val="bg1">
                    <a:lumMod val="95000"/>
                    <a:lumOff val="5000"/>
                  </a:schemeClr>
                </a:solidFill>
                <a:latin typeface="Lucida Bright" panose="02040602050505020304" pitchFamily="18" charset="77"/>
              </a:rPr>
            </a:br>
            <a:r>
              <a:rPr lang="en-US" sz="5400" dirty="0">
                <a:solidFill>
                  <a:schemeClr val="bg1">
                    <a:lumMod val="95000"/>
                    <a:lumOff val="5000"/>
                  </a:schemeClr>
                </a:solidFill>
                <a:latin typeface="Lucida Bright" panose="02040602050505020304" pitchFamily="18" charset="77"/>
              </a:rPr>
              <a:t>Overview</a:t>
            </a:r>
          </a:p>
        </p:txBody>
      </p:sp>
    </p:spTree>
    <p:extLst>
      <p:ext uri="{BB962C8B-B14F-4D97-AF65-F5344CB8AC3E}">
        <p14:creationId xmlns:p14="http://schemas.microsoft.com/office/powerpoint/2010/main" val="183721463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384" y="303591"/>
            <a:ext cx="4334256"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84BEEF-13F3-2D49-9554-88DF8CA5FDAF}"/>
              </a:ext>
            </a:extLst>
          </p:cNvPr>
          <p:cNvSpPr>
            <a:spLocks noGrp="1"/>
          </p:cNvSpPr>
          <p:nvPr>
            <p:ph type="title"/>
          </p:nvPr>
        </p:nvSpPr>
        <p:spPr>
          <a:xfrm>
            <a:off x="594360" y="640263"/>
            <a:ext cx="3822192" cy="1344975"/>
          </a:xfrm>
        </p:spPr>
        <p:txBody>
          <a:bodyPr>
            <a:normAutofit/>
          </a:bodyPr>
          <a:lstStyle/>
          <a:p>
            <a:r>
              <a:rPr lang="en-US" sz="3600" dirty="0">
                <a:solidFill>
                  <a:schemeClr val="bg1"/>
                </a:solidFill>
              </a:rPr>
              <a:t>What is Cancer? </a:t>
            </a:r>
          </a:p>
        </p:txBody>
      </p:sp>
      <p:cxnSp>
        <p:nvCxnSpPr>
          <p:cNvPr id="29" name="Straight Connector 28">
            <a:extLst>
              <a:ext uri="{FF2B5EF4-FFF2-40B4-BE49-F238E27FC236}">
                <a16:creationId xmlns:a16="http://schemas.microsoft.com/office/drawing/2014/main" id="{57E1E5E6-F385-4E9C-B201-BA5BDE5CA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4088" y="2050687"/>
            <a:ext cx="3685032"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918469E-D5E5-9F4E-B0A0-8566AF261DA3}"/>
              </a:ext>
            </a:extLst>
          </p:cNvPr>
          <p:cNvSpPr>
            <a:spLocks noGrp="1"/>
          </p:cNvSpPr>
          <p:nvPr>
            <p:ph idx="1"/>
          </p:nvPr>
        </p:nvSpPr>
        <p:spPr>
          <a:xfrm>
            <a:off x="593610" y="2121763"/>
            <a:ext cx="3822192" cy="3773010"/>
          </a:xfrm>
        </p:spPr>
        <p:txBody>
          <a:bodyPr>
            <a:normAutofit/>
          </a:bodyPr>
          <a:lstStyle/>
          <a:p>
            <a:pPr marL="0" indent="0" algn="ctr">
              <a:buNone/>
            </a:pPr>
            <a:r>
              <a:rPr lang="en-US" dirty="0">
                <a:solidFill>
                  <a:schemeClr val="bg1"/>
                </a:solidFill>
              </a:rPr>
              <a:t>A group of diseases characterized by the uncontrolled growth and spread of abnormal cells that can result in death if not treated (American Cancer Society, 2021).</a:t>
            </a:r>
          </a:p>
        </p:txBody>
      </p:sp>
      <p:pic>
        <p:nvPicPr>
          <p:cNvPr id="5" name="Picture 4">
            <a:extLst>
              <a:ext uri="{FF2B5EF4-FFF2-40B4-BE49-F238E27FC236}">
                <a16:creationId xmlns:a16="http://schemas.microsoft.com/office/drawing/2014/main" id="{4EC279A1-B436-0741-B40A-1266C17D47B4}"/>
              </a:ext>
            </a:extLst>
          </p:cNvPr>
          <p:cNvPicPr>
            <a:picLocks noChangeAspect="1"/>
          </p:cNvPicPr>
          <p:nvPr/>
        </p:nvPicPr>
        <p:blipFill>
          <a:blip r:embed="rId3"/>
          <a:srcRect/>
          <a:stretch/>
        </p:blipFill>
        <p:spPr>
          <a:xfrm>
            <a:off x="5110716" y="1720436"/>
            <a:ext cx="6596652" cy="3261677"/>
          </a:xfrm>
          <a:prstGeom prst="rect">
            <a:avLst/>
          </a:prstGeom>
        </p:spPr>
      </p:pic>
    </p:spTree>
    <p:extLst>
      <p:ext uri="{BB962C8B-B14F-4D97-AF65-F5344CB8AC3E}">
        <p14:creationId xmlns:p14="http://schemas.microsoft.com/office/powerpoint/2010/main" val="3779896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8D1A19-9F69-A54D-A43D-4A0FC1D68797}"/>
              </a:ext>
            </a:extLst>
          </p:cNvPr>
          <p:cNvSpPr>
            <a:spLocks noGrp="1"/>
          </p:cNvSpPr>
          <p:nvPr>
            <p:ph type="title"/>
          </p:nvPr>
        </p:nvSpPr>
        <p:spPr>
          <a:xfrm>
            <a:off x="1288064" y="1284731"/>
            <a:ext cx="9637776" cy="1333066"/>
          </a:xfrm>
        </p:spPr>
        <p:txBody>
          <a:bodyPr>
            <a:normAutofit/>
          </a:bodyPr>
          <a:lstStyle/>
          <a:p>
            <a:r>
              <a:rPr lang="en-US" dirty="0"/>
              <a:t>Prevalence </a:t>
            </a:r>
          </a:p>
        </p:txBody>
      </p:sp>
      <p:cxnSp>
        <p:nvCxnSpPr>
          <p:cNvPr id="14" name="Straight Connector 13">
            <a:extLst>
              <a:ext uri="{FF2B5EF4-FFF2-40B4-BE49-F238E27FC236}">
                <a16:creationId xmlns:a16="http://schemas.microsoft.com/office/drawing/2014/main" id="{19C0742B-6FAB-4F71-A9CB-E140A40C8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62454" y="2620980"/>
            <a:ext cx="950976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6BC7255-C1CC-E145-90E3-0E113103982A}"/>
              </a:ext>
            </a:extLst>
          </p:cNvPr>
          <p:cNvSpPr>
            <a:spLocks noGrp="1"/>
          </p:cNvSpPr>
          <p:nvPr>
            <p:ph idx="1"/>
          </p:nvPr>
        </p:nvSpPr>
        <p:spPr>
          <a:xfrm>
            <a:off x="1288064" y="2853879"/>
            <a:ext cx="9637776" cy="2714771"/>
          </a:xfrm>
        </p:spPr>
        <p:txBody>
          <a:bodyPr>
            <a:normAutofit/>
          </a:bodyPr>
          <a:lstStyle/>
          <a:p>
            <a:pPr lvl="1"/>
            <a:r>
              <a:rPr lang="en-US" sz="2000" dirty="0"/>
              <a:t>Cancer is the second leading cause of death in the United States</a:t>
            </a:r>
            <a:endParaRPr lang="en-US" sz="2000" b="1" dirty="0"/>
          </a:p>
          <a:p>
            <a:pPr lvl="1"/>
            <a:r>
              <a:rPr lang="en-US" sz="2000" dirty="0"/>
              <a:t>16.9 million Americans have history of a cancer diagnosis. </a:t>
            </a:r>
          </a:p>
          <a:p>
            <a:pPr lvl="1"/>
            <a:r>
              <a:rPr lang="en-US" sz="2000" dirty="0"/>
              <a:t>1. 9 million Americans are expected to be diagnosed in 2022. </a:t>
            </a:r>
          </a:p>
          <a:p>
            <a:pPr lvl="1"/>
            <a:r>
              <a:rPr lang="en-US" sz="2000" dirty="0"/>
              <a:t>80% of all cases are individuals 55 years and older </a:t>
            </a:r>
          </a:p>
          <a:p>
            <a:pPr lvl="1"/>
            <a:r>
              <a:rPr lang="en-US" sz="2000" dirty="0"/>
              <a:t>41 out of 100 men will develop cancer in the United States.</a:t>
            </a:r>
          </a:p>
          <a:p>
            <a:pPr lvl="1"/>
            <a:r>
              <a:rPr lang="en-US" sz="2000" dirty="0"/>
              <a:t>39 out of 100 women will develop cancer in the United States (American Cancer Society, 2022).</a:t>
            </a:r>
          </a:p>
          <a:p>
            <a:pPr marL="0" indent="0">
              <a:buNone/>
            </a:pPr>
            <a:endParaRPr lang="en-US" sz="2000" dirty="0"/>
          </a:p>
        </p:txBody>
      </p:sp>
    </p:spTree>
    <p:extLst>
      <p:ext uri="{BB962C8B-B14F-4D97-AF65-F5344CB8AC3E}">
        <p14:creationId xmlns:p14="http://schemas.microsoft.com/office/powerpoint/2010/main" val="2756592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1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6CD879-C491-3941-9FAB-1B071CB4ED49}"/>
              </a:ext>
            </a:extLst>
          </p:cNvPr>
          <p:cNvSpPr>
            <a:spLocks noGrp="1"/>
          </p:cNvSpPr>
          <p:nvPr>
            <p:ph type="title"/>
          </p:nvPr>
        </p:nvSpPr>
        <p:spPr>
          <a:xfrm>
            <a:off x="1288060" y="1369938"/>
            <a:ext cx="3210854" cy="4114800"/>
          </a:xfrm>
          <a:prstGeom prst="ellipse">
            <a:avLst/>
          </a:prstGeom>
        </p:spPr>
        <p:txBody>
          <a:bodyPr>
            <a:normAutofit/>
          </a:bodyPr>
          <a:lstStyle/>
          <a:p>
            <a:r>
              <a:rPr lang="en-US" sz="3600" dirty="0">
                <a:latin typeface="Lucida Bright" panose="02040602050505020304" pitchFamily="18" charset="77"/>
              </a:rPr>
              <a:t>Cancer Statistics</a:t>
            </a:r>
            <a:br>
              <a:rPr lang="en-US" dirty="0"/>
            </a:br>
            <a:endParaRPr lang="en-US" dirty="0"/>
          </a:p>
        </p:txBody>
      </p:sp>
      <p:cxnSp>
        <p:nvCxnSpPr>
          <p:cNvPr id="26" name="Straight Connector 25">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4" name="Content Placeholder 2">
            <a:extLst>
              <a:ext uri="{FF2B5EF4-FFF2-40B4-BE49-F238E27FC236}">
                <a16:creationId xmlns:a16="http://schemas.microsoft.com/office/drawing/2014/main" id="{ADAFF34E-06D9-4AEA-B03C-403611CB7AE4}"/>
              </a:ext>
            </a:extLst>
          </p:cNvPr>
          <p:cNvGraphicFramePr>
            <a:graphicFrameLocks noGrp="1"/>
          </p:cNvGraphicFramePr>
          <p:nvPr>
            <p:ph idx="1"/>
            <p:extLst>
              <p:ext uri="{D42A27DB-BD31-4B8C-83A1-F6EECF244321}">
                <p14:modId xmlns:p14="http://schemas.microsoft.com/office/powerpoint/2010/main" val="1383090339"/>
              </p:ext>
            </p:extLst>
          </p:nvPr>
        </p:nvGraphicFramePr>
        <p:xfrm>
          <a:off x="5030505" y="1371600"/>
          <a:ext cx="5872185"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2488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F63311-9621-1748-9AF6-6B442B85253C}"/>
              </a:ext>
            </a:extLst>
          </p:cNvPr>
          <p:cNvSpPr>
            <a:spLocks noGrp="1"/>
          </p:cNvSpPr>
          <p:nvPr>
            <p:ph type="title"/>
          </p:nvPr>
        </p:nvSpPr>
        <p:spPr>
          <a:xfrm>
            <a:off x="1288064" y="1284731"/>
            <a:ext cx="3459300" cy="4305736"/>
          </a:xfrm>
        </p:spPr>
        <p:txBody>
          <a:bodyPr>
            <a:normAutofit/>
          </a:bodyPr>
          <a:lstStyle/>
          <a:p>
            <a:r>
              <a:rPr lang="en-US" dirty="0">
                <a:latin typeface="Lucida Bright" panose="02040602050505020304" pitchFamily="18" charset="77"/>
              </a:rPr>
              <a:t>Most Common Types of Cancer </a:t>
            </a:r>
          </a:p>
        </p:txBody>
      </p:sp>
      <p:graphicFrame>
        <p:nvGraphicFramePr>
          <p:cNvPr id="5" name="Content Placeholder 2">
            <a:extLst>
              <a:ext uri="{FF2B5EF4-FFF2-40B4-BE49-F238E27FC236}">
                <a16:creationId xmlns:a16="http://schemas.microsoft.com/office/drawing/2014/main" id="{69225F8B-DA7A-46C8-8CDD-DA66FB55C5C2}"/>
              </a:ext>
            </a:extLst>
          </p:cNvPr>
          <p:cNvGraphicFramePr>
            <a:graphicFrameLocks noGrp="1"/>
          </p:cNvGraphicFramePr>
          <p:nvPr>
            <p:ph idx="1"/>
            <p:extLst>
              <p:ext uri="{D42A27DB-BD31-4B8C-83A1-F6EECF244321}">
                <p14:modId xmlns:p14="http://schemas.microsoft.com/office/powerpoint/2010/main" val="2568319093"/>
              </p:ext>
            </p:extLst>
          </p:nvPr>
        </p:nvGraphicFramePr>
        <p:xfrm>
          <a:off x="5293901" y="1284732"/>
          <a:ext cx="5633178" cy="4305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9642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4">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AE47AC-FDB2-B845-B278-7B23AD63F2FC}"/>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br>
              <a:rPr lang="en-US" sz="2600" kern="1200" dirty="0">
                <a:solidFill>
                  <a:srgbClr val="FFFFFF"/>
                </a:solidFill>
                <a:latin typeface="Lucida Bright" panose="02040602050505020304" pitchFamily="18" charset="77"/>
              </a:rPr>
            </a:br>
            <a:r>
              <a:rPr lang="en-US" sz="2600" kern="1200" dirty="0">
                <a:solidFill>
                  <a:srgbClr val="FFFFFF"/>
                </a:solidFill>
                <a:latin typeface="Lucida Bright" panose="02040602050505020304" pitchFamily="18" charset="77"/>
              </a:rPr>
              <a:t>Types of Treatment</a:t>
            </a:r>
            <a:br>
              <a:rPr lang="en-US" sz="2600" kern="1200" dirty="0">
                <a:solidFill>
                  <a:srgbClr val="FFFFFF"/>
                </a:solidFill>
                <a:latin typeface="+mj-lt"/>
                <a:ea typeface="+mj-ea"/>
                <a:cs typeface="+mj-cs"/>
              </a:rPr>
            </a:br>
            <a:endParaRPr lang="en-US" sz="2600" kern="1200" dirty="0">
              <a:solidFill>
                <a:srgbClr val="FFFFFF"/>
              </a:solidFill>
              <a:latin typeface="+mj-lt"/>
              <a:ea typeface="+mj-ea"/>
              <a:cs typeface="+mj-cs"/>
            </a:endParaRPr>
          </a:p>
        </p:txBody>
      </p:sp>
      <p:graphicFrame>
        <p:nvGraphicFramePr>
          <p:cNvPr id="33" name="Content Placeholder 2">
            <a:extLst>
              <a:ext uri="{FF2B5EF4-FFF2-40B4-BE49-F238E27FC236}">
                <a16:creationId xmlns:a16="http://schemas.microsoft.com/office/drawing/2014/main" id="{616FDE7E-0A98-4DE4-9427-2C67A2702409}"/>
              </a:ext>
            </a:extLst>
          </p:cNvPr>
          <p:cNvGraphicFramePr>
            <a:graphicFrameLocks noGrp="1"/>
          </p:cNvGraphicFramePr>
          <p:nvPr>
            <p:ph idx="1"/>
            <p:extLst>
              <p:ext uri="{D42A27DB-BD31-4B8C-83A1-F6EECF244321}">
                <p14:modId xmlns:p14="http://schemas.microsoft.com/office/powerpoint/2010/main" val="1834479440"/>
              </p:ext>
            </p:extLst>
          </p:nvPr>
        </p:nvGraphicFramePr>
        <p:xfrm>
          <a:off x="5170778" y="1188637"/>
          <a:ext cx="4780416" cy="4480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3863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C01C39-44F2-5845-85C6-B15DD2D475C6}"/>
              </a:ext>
            </a:extLst>
          </p:cNvPr>
          <p:cNvSpPr>
            <a:spLocks noGrp="1"/>
          </p:cNvSpPr>
          <p:nvPr>
            <p:ph type="title"/>
          </p:nvPr>
        </p:nvSpPr>
        <p:spPr>
          <a:xfrm>
            <a:off x="542695" y="2327959"/>
            <a:ext cx="2899189" cy="1826658"/>
          </a:xfrm>
        </p:spPr>
        <p:txBody>
          <a:bodyPr anchor="t">
            <a:normAutofit/>
          </a:bodyPr>
          <a:lstStyle/>
          <a:p>
            <a:r>
              <a:rPr lang="en-US" sz="3600" dirty="0">
                <a:solidFill>
                  <a:srgbClr val="FFFFFF"/>
                </a:solidFill>
                <a:latin typeface="Lucida Bright" panose="02040602050505020304" pitchFamily="18" charset="77"/>
              </a:rPr>
              <a:t>Related Disorders</a:t>
            </a:r>
          </a:p>
        </p:txBody>
      </p:sp>
      <p:sp>
        <p:nvSpPr>
          <p:cNvPr id="3" name="Content Placeholder 2">
            <a:extLst>
              <a:ext uri="{FF2B5EF4-FFF2-40B4-BE49-F238E27FC236}">
                <a16:creationId xmlns:a16="http://schemas.microsoft.com/office/drawing/2014/main" id="{5695D35E-130E-044A-9D3B-0C9EA1ABB797}"/>
              </a:ext>
            </a:extLst>
          </p:cNvPr>
          <p:cNvSpPr>
            <a:spLocks noGrp="1"/>
          </p:cNvSpPr>
          <p:nvPr>
            <p:ph sz="half" idx="1"/>
          </p:nvPr>
        </p:nvSpPr>
        <p:spPr>
          <a:xfrm>
            <a:off x="4380782" y="650014"/>
            <a:ext cx="3427283" cy="5557969"/>
          </a:xfrm>
        </p:spPr>
        <p:txBody>
          <a:bodyPr>
            <a:normAutofit lnSpcReduction="10000"/>
          </a:bodyPr>
          <a:lstStyle/>
          <a:p>
            <a:r>
              <a:rPr lang="en-US" sz="1600" b="1" dirty="0"/>
              <a:t>Anxiety</a:t>
            </a:r>
          </a:p>
          <a:p>
            <a:r>
              <a:rPr lang="en-US" sz="1600" b="1" dirty="0"/>
              <a:t>Balance problems and falling</a:t>
            </a:r>
          </a:p>
          <a:p>
            <a:r>
              <a:rPr lang="en-US" sz="1600" b="1" dirty="0"/>
              <a:t>Blood clots</a:t>
            </a:r>
          </a:p>
          <a:p>
            <a:r>
              <a:rPr lang="en-US" sz="1600" b="1" dirty="0"/>
              <a:t>Bowel and Bladder problems</a:t>
            </a:r>
          </a:p>
          <a:p>
            <a:r>
              <a:rPr lang="en-US" sz="1600" b="1" dirty="0"/>
              <a:t>Decreased cognitive ability</a:t>
            </a:r>
          </a:p>
          <a:p>
            <a:r>
              <a:rPr lang="en-US" sz="1600" b="1" dirty="0"/>
              <a:t>Confusion and delirium</a:t>
            </a:r>
          </a:p>
          <a:p>
            <a:r>
              <a:rPr lang="en-US" sz="1600" b="1" dirty="0"/>
              <a:t>Constipation</a:t>
            </a:r>
          </a:p>
          <a:p>
            <a:r>
              <a:rPr lang="en-US" sz="1600" b="1" dirty="0"/>
              <a:t>Dehydration</a:t>
            </a:r>
          </a:p>
          <a:p>
            <a:r>
              <a:rPr lang="en-US" sz="1600" b="1" dirty="0"/>
              <a:t>Depression </a:t>
            </a:r>
          </a:p>
          <a:p>
            <a:r>
              <a:rPr lang="en-US" sz="1600" b="1" dirty="0"/>
              <a:t>Diarrhea </a:t>
            </a:r>
          </a:p>
          <a:p>
            <a:r>
              <a:rPr lang="en-US" sz="1600" b="1" dirty="0"/>
              <a:t>Distress</a:t>
            </a:r>
          </a:p>
          <a:p>
            <a:r>
              <a:rPr lang="en-US" sz="1600" b="1" dirty="0"/>
              <a:t>Diet changes</a:t>
            </a:r>
          </a:p>
          <a:p>
            <a:r>
              <a:rPr lang="en-US" sz="1600" b="1" dirty="0"/>
              <a:t>Emotion and behavior changes</a:t>
            </a:r>
          </a:p>
          <a:p>
            <a:r>
              <a:rPr lang="en-US" sz="1600" b="1" dirty="0"/>
              <a:t>Fatigue and weakness</a:t>
            </a:r>
          </a:p>
          <a:p>
            <a:r>
              <a:rPr lang="en-US" sz="1600" b="1" dirty="0"/>
              <a:t>Fever </a:t>
            </a:r>
          </a:p>
          <a:p>
            <a:r>
              <a:rPr lang="en-US" sz="1600" b="1" dirty="0"/>
              <a:t>Hair loss </a:t>
            </a:r>
          </a:p>
          <a:p>
            <a:r>
              <a:rPr lang="en-US" sz="1600" b="1" dirty="0"/>
              <a:t>Hiccups</a:t>
            </a:r>
          </a:p>
        </p:txBody>
      </p:sp>
      <p:cxnSp>
        <p:nvCxnSpPr>
          <p:cNvPr id="18" name="Straight Connector 17">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FAEF90F4-F6DC-6744-9A00-569075C54407}"/>
              </a:ext>
            </a:extLst>
          </p:cNvPr>
          <p:cNvSpPr>
            <a:spLocks noGrp="1"/>
          </p:cNvSpPr>
          <p:nvPr>
            <p:ph sz="half" idx="2"/>
          </p:nvPr>
        </p:nvSpPr>
        <p:spPr>
          <a:xfrm>
            <a:off x="8451604" y="650015"/>
            <a:ext cx="3197701" cy="5557969"/>
          </a:xfrm>
        </p:spPr>
        <p:txBody>
          <a:bodyPr>
            <a:normAutofit lnSpcReduction="10000"/>
          </a:bodyPr>
          <a:lstStyle/>
          <a:p>
            <a:r>
              <a:rPr lang="en-US" sz="1600" b="1" dirty="0"/>
              <a:t>Heartburn</a:t>
            </a:r>
          </a:p>
          <a:p>
            <a:r>
              <a:rPr lang="en-US" sz="1600" b="1" dirty="0"/>
              <a:t>Hot flashes and sweating</a:t>
            </a:r>
          </a:p>
          <a:p>
            <a:r>
              <a:rPr lang="en-US" sz="1600" b="1" dirty="0"/>
              <a:t>Incontinence</a:t>
            </a:r>
          </a:p>
          <a:p>
            <a:r>
              <a:rPr lang="en-US" sz="1600" b="1" dirty="0"/>
              <a:t>Infections</a:t>
            </a:r>
          </a:p>
          <a:p>
            <a:r>
              <a:rPr lang="en-US" sz="1600" b="1" dirty="0"/>
              <a:t>Infusion and immune reactions</a:t>
            </a:r>
          </a:p>
          <a:p>
            <a:r>
              <a:rPr lang="en-US" sz="1600" b="1" dirty="0"/>
              <a:t>Leg cramps</a:t>
            </a:r>
          </a:p>
          <a:p>
            <a:r>
              <a:rPr lang="en-US" sz="1600" b="1" dirty="0"/>
              <a:t>Low blood count</a:t>
            </a:r>
          </a:p>
          <a:p>
            <a:r>
              <a:rPr lang="en-US" sz="1600" b="1" dirty="0"/>
              <a:t>Lymphedema</a:t>
            </a:r>
          </a:p>
          <a:p>
            <a:r>
              <a:rPr lang="en-US" sz="1600" b="1" dirty="0"/>
              <a:t>Mouth sores</a:t>
            </a:r>
          </a:p>
          <a:p>
            <a:r>
              <a:rPr lang="en-US" sz="1600" b="1" dirty="0"/>
              <a:t>Nail changes</a:t>
            </a:r>
          </a:p>
          <a:p>
            <a:r>
              <a:rPr lang="en-US" sz="1600" b="1" dirty="0"/>
              <a:t>Nauseas and vomiting</a:t>
            </a:r>
          </a:p>
          <a:p>
            <a:r>
              <a:rPr lang="en-US" sz="1600" b="1" dirty="0"/>
              <a:t>Peripheral neuropathy</a:t>
            </a:r>
          </a:p>
          <a:p>
            <a:r>
              <a:rPr lang="en-US" sz="1600" b="1" dirty="0"/>
              <a:t>Prostheses </a:t>
            </a:r>
          </a:p>
          <a:p>
            <a:r>
              <a:rPr lang="en-US" sz="1600" b="1" dirty="0"/>
              <a:t>Seizures</a:t>
            </a:r>
          </a:p>
          <a:p>
            <a:r>
              <a:rPr lang="en-US" sz="1600" b="1" dirty="0"/>
              <a:t>Shortness of breath</a:t>
            </a:r>
          </a:p>
          <a:p>
            <a:r>
              <a:rPr lang="en-US" sz="1600" b="1" dirty="0"/>
              <a:t>Skin problems</a:t>
            </a:r>
          </a:p>
          <a:p>
            <a:endParaRPr lang="en-US" sz="1000" dirty="0"/>
          </a:p>
        </p:txBody>
      </p:sp>
    </p:spTree>
    <p:extLst>
      <p:ext uri="{BB962C8B-B14F-4D97-AF65-F5344CB8AC3E}">
        <p14:creationId xmlns:p14="http://schemas.microsoft.com/office/powerpoint/2010/main" val="2475379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443BF837-25CB-5348-A94A-277F82DD43DC}"/>
              </a:ext>
            </a:extLst>
          </p:cNvPr>
          <p:cNvSpPr>
            <a:spLocks noGrp="1"/>
          </p:cNvSpPr>
          <p:nvPr>
            <p:ph type="title"/>
          </p:nvPr>
        </p:nvSpPr>
        <p:spPr>
          <a:xfrm>
            <a:off x="171346" y="174857"/>
            <a:ext cx="10515600" cy="1133693"/>
          </a:xfrm>
        </p:spPr>
        <p:txBody>
          <a:bodyPr vert="horz" lIns="91440" tIns="45720" rIns="91440" bIns="45720" rtlCol="0">
            <a:normAutofit/>
          </a:bodyPr>
          <a:lstStyle/>
          <a:p>
            <a:r>
              <a:rPr lang="en-US" sz="3600" kern="1200" dirty="0">
                <a:latin typeface="Lucida Bright" panose="02040602050505020304" pitchFamily="18" charset="77"/>
              </a:rPr>
              <a:t>Impact on Occupation and  Performance Skills</a:t>
            </a:r>
            <a:br>
              <a:rPr lang="en-US" sz="3600" kern="1200" dirty="0">
                <a:latin typeface="Lucida Bright" panose="02040602050505020304" pitchFamily="18" charset="77"/>
              </a:rPr>
            </a:br>
            <a:endParaRPr lang="en-US" sz="3600" kern="1200" dirty="0">
              <a:latin typeface="Lucida Bright" panose="02040602050505020304" pitchFamily="18" charset="77"/>
            </a:endParaRPr>
          </a:p>
        </p:txBody>
      </p:sp>
      <p:graphicFrame>
        <p:nvGraphicFramePr>
          <p:cNvPr id="19" name="Content Placeholder 5">
            <a:extLst>
              <a:ext uri="{FF2B5EF4-FFF2-40B4-BE49-F238E27FC236}">
                <a16:creationId xmlns:a16="http://schemas.microsoft.com/office/drawing/2014/main" id="{555A940F-C92C-4DC0-B90B-A5BC6DE33CF6}"/>
              </a:ext>
            </a:extLst>
          </p:cNvPr>
          <p:cNvGraphicFramePr>
            <a:graphicFrameLocks noGrp="1"/>
          </p:cNvGraphicFramePr>
          <p:nvPr>
            <p:ph idx="1"/>
            <p:extLst>
              <p:ext uri="{D42A27DB-BD31-4B8C-83A1-F6EECF244321}">
                <p14:modId xmlns:p14="http://schemas.microsoft.com/office/powerpoint/2010/main" val="1413798983"/>
              </p:ext>
            </p:extLst>
          </p:nvPr>
        </p:nvGraphicFramePr>
        <p:xfrm>
          <a:off x="171346" y="741704"/>
          <a:ext cx="11846257" cy="57482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2400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7DAAF3-B6E5-7E41-A96A-E9834D7CBE2F}"/>
              </a:ext>
            </a:extLst>
          </p:cNvPr>
          <p:cNvSpPr>
            <a:spLocks noGrp="1"/>
          </p:cNvSpPr>
          <p:nvPr>
            <p:ph type="title"/>
          </p:nvPr>
        </p:nvSpPr>
        <p:spPr>
          <a:xfrm>
            <a:off x="2311147" y="365760"/>
            <a:ext cx="7569706" cy="1288238"/>
          </a:xfrm>
        </p:spPr>
        <p:txBody>
          <a:bodyPr anchor="ctr">
            <a:normAutofit/>
          </a:bodyPr>
          <a:lstStyle/>
          <a:p>
            <a:pPr algn="ctr"/>
            <a:r>
              <a:rPr lang="en-US" dirty="0">
                <a:latin typeface="Lucida Bright" panose="02040602050505020304" pitchFamily="18" charset="77"/>
              </a:rPr>
              <a:t>References </a:t>
            </a:r>
          </a:p>
        </p:txBody>
      </p:sp>
      <p:sp>
        <p:nvSpPr>
          <p:cNvPr id="3" name="Content Placeholder 2">
            <a:extLst>
              <a:ext uri="{FF2B5EF4-FFF2-40B4-BE49-F238E27FC236}">
                <a16:creationId xmlns:a16="http://schemas.microsoft.com/office/drawing/2014/main" id="{1253BD52-E3AA-8746-B3A5-1CAC934B3AF7}"/>
              </a:ext>
            </a:extLst>
          </p:cNvPr>
          <p:cNvSpPr>
            <a:spLocks noGrp="1"/>
          </p:cNvSpPr>
          <p:nvPr>
            <p:ph idx="1"/>
          </p:nvPr>
        </p:nvSpPr>
        <p:spPr>
          <a:xfrm>
            <a:off x="2165569" y="1956816"/>
            <a:ext cx="7860863" cy="4024884"/>
          </a:xfrm>
        </p:spPr>
        <p:txBody>
          <a:bodyPr anchor="t">
            <a:normAutofit lnSpcReduction="10000"/>
          </a:bodyPr>
          <a:lstStyle/>
          <a:p>
            <a:endParaRPr lang="en-US" sz="1800" i="1" dirty="0"/>
          </a:p>
          <a:p>
            <a:r>
              <a:rPr lang="en-US" sz="1800" dirty="0"/>
              <a:t>American Cancer Society (2021). Cancer Basics Retrieved from http://</a:t>
            </a:r>
            <a:r>
              <a:rPr lang="en-US" sz="1800" dirty="0" err="1"/>
              <a:t>www.cancer.org</a:t>
            </a:r>
            <a:r>
              <a:rPr lang="en-US" sz="1800" dirty="0"/>
              <a:t>/cancer/</a:t>
            </a:r>
            <a:r>
              <a:rPr lang="en-US" sz="1800" dirty="0" err="1"/>
              <a:t>cancercauses</a:t>
            </a:r>
            <a:r>
              <a:rPr lang="en-US" sz="1800" dirty="0"/>
              <a:t>/</a:t>
            </a:r>
            <a:r>
              <a:rPr lang="en-US" sz="1800" dirty="0" err="1"/>
              <a:t>geneticsandcancer</a:t>
            </a:r>
            <a:r>
              <a:rPr lang="en-US" sz="1800" dirty="0"/>
              <a:t>/index</a:t>
            </a:r>
            <a:endParaRPr lang="en-US" sz="1800" i="1" dirty="0">
              <a:solidFill>
                <a:schemeClr val="bg1"/>
              </a:solidFill>
            </a:endParaRPr>
          </a:p>
          <a:p>
            <a:r>
              <a:rPr lang="en-US" sz="1800" i="1" dirty="0"/>
              <a:t>Occupational Therapy Practice Framework: Domain and Process (3rd Edition)</a:t>
            </a:r>
            <a:r>
              <a:rPr lang="en-US" sz="1800" dirty="0"/>
              <a:t>. (2017, March 1). https://</a:t>
            </a:r>
            <a:r>
              <a:rPr lang="en-US" sz="1800" dirty="0" err="1"/>
              <a:t>ajot.aota.org</a:t>
            </a:r>
            <a:r>
              <a:rPr lang="en-US" sz="1800" dirty="0"/>
              <a:t>/</a:t>
            </a:r>
            <a:r>
              <a:rPr lang="en-US" sz="1800" dirty="0" err="1"/>
              <a:t>article.aspx?articleid</a:t>
            </a:r>
            <a:r>
              <a:rPr lang="en-US" sz="1800" dirty="0"/>
              <a:t>=1860439.</a:t>
            </a:r>
          </a:p>
          <a:p>
            <a:r>
              <a:rPr lang="en-US" sz="1800" dirty="0" err="1"/>
              <a:t>Pilegaard</a:t>
            </a:r>
            <a:r>
              <a:rPr lang="en-US" sz="1800" dirty="0"/>
              <a:t>, M. S., la </a:t>
            </a:r>
            <a:r>
              <a:rPr lang="en-US" sz="1800" dirty="0" err="1"/>
              <a:t>Cour</a:t>
            </a:r>
            <a:r>
              <a:rPr lang="en-US" sz="1800" dirty="0"/>
              <a:t>, K., </a:t>
            </a:r>
            <a:r>
              <a:rPr lang="en-US" sz="1800" dirty="0" err="1"/>
              <a:t>Gregersen</a:t>
            </a:r>
            <a:r>
              <a:rPr lang="en-US" sz="1800" dirty="0"/>
              <a:t> </a:t>
            </a:r>
            <a:r>
              <a:rPr lang="en-US" sz="1800" dirty="0" err="1"/>
              <a:t>Oestergaard</a:t>
            </a:r>
            <a:r>
              <a:rPr lang="en-US" sz="1800" dirty="0"/>
              <a:t>, L., Johnsen, A. T., Lindahl-Jacobsen, L., </a:t>
            </a:r>
            <a:r>
              <a:rPr lang="en-US" sz="1800" dirty="0" err="1"/>
              <a:t>Højris</a:t>
            </a:r>
            <a:r>
              <a:rPr lang="en-US" sz="1800" dirty="0"/>
              <a:t>, I., &amp; Brandt, </a:t>
            </a:r>
            <a:r>
              <a:rPr lang="en-US" sz="1800" dirty="0" err="1"/>
              <a:t>Å</a:t>
            </a:r>
            <a:r>
              <a:rPr lang="en-US" sz="1800" dirty="0"/>
              <a:t>. (2018). The “Cancer Home-Life Intervention”: A randomized controlled trial evaluating the efficacy of an occupational therapy--based intervention in people with advanced cancer. Palliative Medicine, 32(4), 744–756. </a:t>
            </a:r>
          </a:p>
          <a:p>
            <a:r>
              <a:rPr lang="en-US" sz="1800" dirty="0" err="1"/>
              <a:t>Mohammadi</a:t>
            </a:r>
            <a:r>
              <a:rPr lang="en-US" sz="1800" dirty="0"/>
              <a:t>, A., </a:t>
            </a:r>
            <a:r>
              <a:rPr lang="en-US" sz="1800" dirty="0" err="1"/>
              <a:t>Mehraban</a:t>
            </a:r>
            <a:r>
              <a:rPr lang="en-US" sz="1800" dirty="0"/>
              <a:t>, A. H., &amp; </a:t>
            </a:r>
            <a:r>
              <a:rPr lang="en-US" sz="1800" dirty="0" err="1"/>
              <a:t>Damavandi</a:t>
            </a:r>
            <a:r>
              <a:rPr lang="en-US" sz="1800" dirty="0"/>
              <a:t>, S. A. (2017). Effect of Play-based Occupational Therapy on Symptoms of Hospitalized Children with Cancer: A Single-subject Study. Asia-Pacific Journal of Oncology Nursing, 4(2), 168–172. https://</a:t>
            </a:r>
            <a:r>
              <a:rPr lang="en-US" sz="1800" dirty="0" err="1"/>
              <a:t>doi-org.ezproxy.umary.edu</a:t>
            </a:r>
            <a:r>
              <a:rPr lang="en-US" sz="1800" dirty="0"/>
              <a:t>/10.4103/apjon.apjon_13_17</a:t>
            </a:r>
          </a:p>
          <a:p>
            <a:endParaRPr lang="en-US" sz="1700" dirty="0"/>
          </a:p>
        </p:txBody>
      </p:sp>
    </p:spTree>
    <p:extLst>
      <p:ext uri="{BB962C8B-B14F-4D97-AF65-F5344CB8AC3E}">
        <p14:creationId xmlns:p14="http://schemas.microsoft.com/office/powerpoint/2010/main" val="207082938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13000</TotalTime>
  <Words>1004</Words>
  <Application>Microsoft Macintosh PowerPoint</Application>
  <PresentationFormat>Widescreen</PresentationFormat>
  <Paragraphs>130</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Lucida Bright</vt:lpstr>
      <vt:lpstr>Times New Roman</vt:lpstr>
      <vt:lpstr>Office Theme</vt:lpstr>
      <vt:lpstr>Cancer  Overview</vt:lpstr>
      <vt:lpstr>What is Cancer? </vt:lpstr>
      <vt:lpstr>Prevalence </vt:lpstr>
      <vt:lpstr>Cancer Statistics </vt:lpstr>
      <vt:lpstr>Most Common Types of Cancer </vt:lpstr>
      <vt:lpstr> Types of Treatment </vt:lpstr>
      <vt:lpstr>Related Disorders</vt:lpstr>
      <vt:lpstr>Impact on Occupation and  Performance Skills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dc:title>
  <dc:creator>Rebecca M. Rothie</dc:creator>
  <cp:lastModifiedBy>Rebecca M. Rothie</cp:lastModifiedBy>
  <cp:revision>44</cp:revision>
  <dcterms:created xsi:type="dcterms:W3CDTF">2021-03-22T15:06:50Z</dcterms:created>
  <dcterms:modified xsi:type="dcterms:W3CDTF">2022-02-09T20:55:15Z</dcterms:modified>
</cp:coreProperties>
</file>